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70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58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3881B-E4F5-49DC-9425-3DE85222364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2783D-6652-4DB7-99A0-472CFA4F84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02783D-6652-4DB7-99A0-472CFA4F84F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0BFCB3B-7722-4327-A304-201CCBA62D1C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73DF155-D6B5-40F8-B73D-296481547B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Елена\Мои документы\Downloads\iЦветок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179" y="-61586"/>
            <a:ext cx="9171179" cy="677673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436096" y="4293096"/>
            <a:ext cx="31742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Составила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 учитель русского языка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и литературы</a:t>
            </a:r>
          </a:p>
          <a:p>
            <a:r>
              <a:rPr lang="ru-RU" sz="2000" dirty="0" err="1" smtClean="0">
                <a:solidFill>
                  <a:srgbClr val="FF0000"/>
                </a:solidFill>
              </a:rPr>
              <a:t>Насурова</a:t>
            </a:r>
            <a:r>
              <a:rPr lang="ru-RU" sz="2000" dirty="0" smtClean="0">
                <a:solidFill>
                  <a:srgbClr val="FF0000"/>
                </a:solidFill>
              </a:rPr>
              <a:t> М.С.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60648"/>
            <a:ext cx="9217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66FF33"/>
                </a:solidFill>
              </a:rPr>
              <a:t>     Имя существительное как часть речи</a:t>
            </a:r>
            <a:endParaRPr lang="ru-RU" sz="3600" dirty="0">
              <a:solidFill>
                <a:srgbClr val="66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Я понял, что…</a:t>
            </a:r>
          </a:p>
          <a:p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Теперь я могу…</a:t>
            </a:r>
          </a:p>
          <a:p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Сегодня я узнал…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0869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Весеннее настроение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Елена\Мои документы\Downloads\iЦветок-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4643438" cy="4500594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71612"/>
            <a:ext cx="3627314" cy="455455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Март, цветы, восторг, душа.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Мама, милая моя!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В сердце пламени весна.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Поздравляю я тебя!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2900" y="1873250"/>
            <a:ext cx="5911850" cy="2207913"/>
          </a:xfrm>
          <a:prstGeom prst="rect">
            <a:avLst/>
          </a:prstGeom>
        </p:spPr>
        <p:txBody>
          <a:bodyPr>
            <a:prstTxWarp prst="textWave2">
              <a:avLst/>
            </a:prstTxWarp>
            <a:spAutoFit/>
          </a:bodyPr>
          <a:lstStyle/>
          <a:p>
            <a:pPr algn="ctr">
              <a:defRPr/>
            </a:pPr>
            <a:r>
              <a:rPr lang="ru-RU" sz="8000" i="1" kern="10" dirty="0">
                <a:ln w="3810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Молодцы</a:t>
            </a:r>
          </a:p>
        </p:txBody>
      </p:sp>
      <p:pic>
        <p:nvPicPr>
          <p:cNvPr id="34819" name="Picture 5" descr="5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752600"/>
            <a:ext cx="25717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628650"/>
            <a:ext cx="8534400" cy="4044950"/>
          </a:xfrm>
          <a:prstGeom prst="rect">
            <a:avLst/>
          </a:prstGeom>
        </p:spPr>
        <p:txBody>
          <a:bodyPr>
            <a:prstTxWarp prst="textWave1">
              <a:avLst>
                <a:gd name="adj1" fmla="val 12500"/>
                <a:gd name="adj2" fmla="val 357"/>
              </a:avLst>
            </a:prstTxWarp>
            <a:spAutoFit/>
          </a:bodyPr>
          <a:lstStyle/>
          <a:p>
            <a:pPr algn="ctr">
              <a:defRPr/>
            </a:pPr>
            <a:r>
              <a:rPr lang="ru-RU" sz="7200" i="1" kern="10" dirty="0">
                <a:ln w="9525">
                  <a:solidFill>
                    <a:schemeClr val="accent3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Спасибо за внимание</a:t>
            </a:r>
          </a:p>
        </p:txBody>
      </p:sp>
      <p:pic>
        <p:nvPicPr>
          <p:cNvPr id="35843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2388" y="3962400"/>
            <a:ext cx="17859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17859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114800"/>
            <a:ext cx="17859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657600"/>
            <a:ext cx="17859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Рисунок 7" descr="cdolls118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28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Двенадцатое марта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Графический диктант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86766" cy="48291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1. В..сна</a:t>
            </a:r>
          </a:p>
          <a:p>
            <a:pPr>
              <a:buNone/>
            </a:pPr>
            <a:r>
              <a:rPr lang="ru-RU" sz="2400" b="1" dirty="0" smtClean="0"/>
              <a:t>2. К..пель</a:t>
            </a:r>
          </a:p>
          <a:p>
            <a:pPr>
              <a:buNone/>
            </a:pPr>
            <a:r>
              <a:rPr lang="ru-RU" sz="2400" b="1" dirty="0" smtClean="0"/>
              <a:t>3. По..снежник</a:t>
            </a:r>
          </a:p>
          <a:p>
            <a:pPr>
              <a:buNone/>
            </a:pPr>
            <a:r>
              <a:rPr lang="ru-RU" sz="2400" b="1" dirty="0" smtClean="0"/>
              <a:t>4. Со..нце</a:t>
            </a:r>
          </a:p>
          <a:p>
            <a:pPr>
              <a:buNone/>
            </a:pPr>
            <a:r>
              <a:rPr lang="ru-RU" sz="2400" b="1" dirty="0" smtClean="0"/>
              <a:t>5. Прик..сание</a:t>
            </a:r>
          </a:p>
          <a:p>
            <a:pPr>
              <a:buNone/>
            </a:pPr>
            <a:r>
              <a:rPr lang="ru-RU" sz="2400" b="1" dirty="0" smtClean="0"/>
              <a:t>6. Р..сток</a:t>
            </a:r>
          </a:p>
          <a:p>
            <a:pPr>
              <a:buNone/>
            </a:pPr>
            <a:r>
              <a:rPr lang="ru-RU" sz="2400" b="1" dirty="0" smtClean="0"/>
              <a:t>7. Праз..ник</a:t>
            </a:r>
          </a:p>
          <a:p>
            <a:pPr>
              <a:buNone/>
            </a:pPr>
            <a:r>
              <a:rPr lang="ru-RU" sz="2400" b="1" dirty="0" smtClean="0"/>
              <a:t>8. Акац..я</a:t>
            </a:r>
          </a:p>
          <a:p>
            <a:pPr>
              <a:buNone/>
            </a:pPr>
            <a:r>
              <a:rPr lang="ru-RU" sz="2400" b="1" dirty="0" smtClean="0"/>
              <a:t>9. Р..стительность</a:t>
            </a:r>
          </a:p>
          <a:p>
            <a:pPr>
              <a:buNone/>
            </a:pPr>
            <a:r>
              <a:rPr lang="ru-RU" sz="2400" b="1" dirty="0" smtClean="0"/>
              <a:t>10. Цв..ты</a:t>
            </a:r>
          </a:p>
          <a:p>
            <a:pPr>
              <a:buNone/>
            </a:pPr>
            <a:r>
              <a:rPr lang="ru-RU" sz="2400" b="1" dirty="0" smtClean="0"/>
              <a:t>11. Уд..вление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В</a:t>
            </a:r>
            <a:r>
              <a:rPr lang="ru-RU" b="1" dirty="0" err="1" smtClean="0">
                <a:solidFill>
                  <a:srgbClr val="FF0000"/>
                </a:solidFill>
              </a:rPr>
              <a:t>Е</a:t>
            </a:r>
            <a:r>
              <a:rPr lang="ru-RU" b="1" dirty="0" err="1" smtClean="0"/>
              <a:t>сна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К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пель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По</a:t>
            </a:r>
            <a:r>
              <a:rPr lang="ru-RU" b="1" dirty="0" err="1" smtClean="0">
                <a:solidFill>
                  <a:srgbClr val="FF0000"/>
                </a:solidFill>
              </a:rPr>
              <a:t>Д</a:t>
            </a:r>
            <a:r>
              <a:rPr lang="ru-RU" b="1" dirty="0" err="1" smtClean="0"/>
              <a:t>снежник</a:t>
            </a:r>
            <a:r>
              <a:rPr lang="ru-RU" b="1" dirty="0" smtClean="0"/>
              <a:t>                     </a:t>
            </a:r>
            <a:r>
              <a:rPr lang="ru-RU" b="1" dirty="0" smtClean="0">
                <a:solidFill>
                  <a:srgbClr val="C00000"/>
                </a:solidFill>
              </a:rPr>
              <a:t>«5»-0 ошибок</a:t>
            </a:r>
          </a:p>
          <a:p>
            <a:pPr>
              <a:buNone/>
            </a:pPr>
            <a:r>
              <a:rPr lang="ru-RU" b="1" dirty="0" smtClean="0"/>
              <a:t>4. </a:t>
            </a:r>
            <a:r>
              <a:rPr lang="ru-RU" b="1" dirty="0" err="1" smtClean="0"/>
              <a:t>Со</a:t>
            </a:r>
            <a:r>
              <a:rPr lang="ru-RU" b="1" dirty="0" err="1" smtClean="0">
                <a:solidFill>
                  <a:srgbClr val="FF0000"/>
                </a:solidFill>
              </a:rPr>
              <a:t>Л</a:t>
            </a:r>
            <a:r>
              <a:rPr lang="ru-RU" b="1" dirty="0" err="1" smtClean="0"/>
              <a:t>нце</a:t>
            </a:r>
            <a:r>
              <a:rPr lang="ru-RU" b="1" dirty="0" smtClean="0"/>
              <a:t>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«4»-1-2 ошибки</a:t>
            </a:r>
          </a:p>
          <a:p>
            <a:pPr>
              <a:buNone/>
            </a:pPr>
            <a:r>
              <a:rPr lang="ru-RU" b="1" dirty="0" smtClean="0"/>
              <a:t>5. </a:t>
            </a:r>
            <a:r>
              <a:rPr lang="ru-RU" b="1" dirty="0" err="1" smtClean="0"/>
              <a:t>Прик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сание</a:t>
            </a:r>
            <a:r>
              <a:rPr lang="ru-RU" b="1" dirty="0" smtClean="0"/>
              <a:t>                      </a:t>
            </a:r>
            <a:r>
              <a:rPr lang="ru-RU" b="1" dirty="0" smtClean="0">
                <a:solidFill>
                  <a:srgbClr val="C00000"/>
                </a:solidFill>
              </a:rPr>
              <a:t>«3»-3-4 ошибок</a:t>
            </a:r>
          </a:p>
          <a:p>
            <a:pPr>
              <a:buNone/>
            </a:pPr>
            <a:r>
              <a:rPr lang="ru-RU" b="1" dirty="0" smtClean="0"/>
              <a:t>6. Р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сток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«2»- 5 и более</a:t>
            </a:r>
          </a:p>
          <a:p>
            <a:pPr>
              <a:buNone/>
            </a:pPr>
            <a:r>
              <a:rPr lang="ru-RU" b="1" dirty="0" smtClean="0"/>
              <a:t>7. </a:t>
            </a:r>
            <a:r>
              <a:rPr lang="ru-RU" b="1" dirty="0" err="1" smtClean="0"/>
              <a:t>Праз</a:t>
            </a:r>
            <a:r>
              <a:rPr lang="ru-RU" b="1" dirty="0" err="1" smtClean="0">
                <a:solidFill>
                  <a:srgbClr val="FF0000"/>
                </a:solidFill>
              </a:rPr>
              <a:t>Д</a:t>
            </a:r>
            <a:r>
              <a:rPr lang="ru-RU" b="1" dirty="0" err="1" smtClean="0"/>
              <a:t>ник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8. </a:t>
            </a:r>
            <a:r>
              <a:rPr lang="ru-RU" b="1" dirty="0" err="1" smtClean="0"/>
              <a:t>Акац</a:t>
            </a:r>
            <a:r>
              <a:rPr lang="ru-RU" b="1" dirty="0" err="1" smtClean="0">
                <a:solidFill>
                  <a:srgbClr val="FF0000"/>
                </a:solidFill>
              </a:rPr>
              <a:t>И</a:t>
            </a:r>
            <a:r>
              <a:rPr lang="ru-RU" b="1" dirty="0" err="1" smtClean="0"/>
              <a:t>я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9. </a:t>
            </a:r>
            <a:r>
              <a:rPr lang="ru-RU" b="1" dirty="0" err="1" smtClean="0"/>
              <a:t>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/>
              <a:t>стительность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10. </a:t>
            </a:r>
            <a:r>
              <a:rPr lang="ru-RU" b="1" dirty="0" err="1" smtClean="0"/>
              <a:t>Цв</a:t>
            </a:r>
            <a:r>
              <a:rPr lang="ru-RU" b="1" dirty="0" err="1" smtClean="0">
                <a:solidFill>
                  <a:srgbClr val="FF0000"/>
                </a:solidFill>
              </a:rPr>
              <a:t>Е</a:t>
            </a:r>
            <a:r>
              <a:rPr lang="ru-RU" b="1" dirty="0" err="1" smtClean="0"/>
              <a:t>ты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11. </a:t>
            </a:r>
            <a:r>
              <a:rPr lang="ru-RU" b="1" dirty="0" err="1" smtClean="0"/>
              <a:t>Уд</a:t>
            </a:r>
            <a:r>
              <a:rPr lang="ru-RU" b="1" dirty="0" err="1" smtClean="0">
                <a:solidFill>
                  <a:srgbClr val="FF0000"/>
                </a:solidFill>
              </a:rPr>
              <a:t>И</a:t>
            </a:r>
            <a:r>
              <a:rPr lang="ru-RU" b="1" dirty="0" err="1" smtClean="0"/>
              <a:t>вление</a:t>
            </a:r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А.А. Фет.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Шепот, робкое дыханье,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Трели соловья,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Серебро и колыханье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Сонного ручья…</a:t>
            </a:r>
          </a:p>
          <a:p>
            <a:pPr>
              <a:buNone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Тема: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>Имя существительное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> как часть речи</a:t>
            </a:r>
            <a:endParaRPr lang="ru-RU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sz="4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4000" smtClean="0">
                <a:solidFill>
                  <a:schemeClr val="accent2">
                    <a:lumMod val="50000"/>
                  </a:schemeClr>
                </a:solidFill>
              </a:rPr>
              <a:t>  Узнать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существительное как часть речи: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грамматическое   значение;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морфологические признаки;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синтаксическую роль.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Синтаксический разбор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3200" dirty="0" smtClean="0"/>
              <a:t>Март – первый месяц долгожданной весны.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Подведем итоги.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Имя существительное </a:t>
            </a:r>
            <a:r>
              <a:rPr lang="ru-RU" dirty="0" smtClean="0"/>
              <a:t>– это самостоятельная часть речи, которая обозначает </a:t>
            </a:r>
            <a:r>
              <a:rPr lang="ru-RU" i="1" dirty="0" smtClean="0"/>
              <a:t>признак предмета </a:t>
            </a:r>
            <a:r>
              <a:rPr lang="ru-RU" dirty="0" smtClean="0"/>
              <a:t>и отвечает на вопросы </a:t>
            </a:r>
            <a:r>
              <a:rPr lang="ru-RU" i="1" dirty="0" smtClean="0"/>
              <a:t>кто? что?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Имена существительные  </a:t>
            </a:r>
            <a:r>
              <a:rPr lang="ru-RU" dirty="0" smtClean="0"/>
              <a:t>могут быть </a:t>
            </a:r>
            <a:r>
              <a:rPr lang="ru-RU" i="1" dirty="0" smtClean="0"/>
              <a:t>собственными и нарицательными, одушевленными и неодушевленными</a:t>
            </a:r>
            <a:r>
              <a:rPr lang="ru-RU" dirty="0" smtClean="0"/>
              <a:t>, изменяются </a:t>
            </a:r>
            <a:r>
              <a:rPr lang="ru-RU" i="1" dirty="0" smtClean="0"/>
              <a:t>по временам, родам, числам и падежам.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Имена существительные </a:t>
            </a:r>
            <a:r>
              <a:rPr lang="ru-RU" dirty="0" smtClean="0"/>
              <a:t>в предложении являются только </a:t>
            </a:r>
            <a:r>
              <a:rPr lang="ru-RU" i="1" dirty="0" smtClean="0"/>
              <a:t>подлежащими.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291</TotalTime>
  <Words>286</Words>
  <Application>Microsoft Office PowerPoint</Application>
  <PresentationFormat>Экран (4:3)</PresentationFormat>
  <Paragraphs>65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Слайд 1</vt:lpstr>
      <vt:lpstr>Двенадцатое марта</vt:lpstr>
      <vt:lpstr>Графический диктант</vt:lpstr>
      <vt:lpstr>проверка</vt:lpstr>
      <vt:lpstr>А.А. Фет.</vt:lpstr>
      <vt:lpstr>Тема:</vt:lpstr>
      <vt:lpstr>Цель:</vt:lpstr>
      <vt:lpstr>Синтаксический разбор</vt:lpstr>
      <vt:lpstr>Подведем итоги.</vt:lpstr>
      <vt:lpstr>Слайд 10</vt:lpstr>
      <vt:lpstr>Весеннее настроение</vt:lpstr>
      <vt:lpstr>Слайд 12</vt:lpstr>
      <vt:lpstr>Слайд 13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User902</cp:lastModifiedBy>
  <cp:revision>45</cp:revision>
  <dcterms:created xsi:type="dcterms:W3CDTF">2014-02-28T06:51:23Z</dcterms:created>
  <dcterms:modified xsi:type="dcterms:W3CDTF">2019-09-03T07:36:32Z</dcterms:modified>
</cp:coreProperties>
</file>