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19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0F386-6283-4167-B7C3-A65EDC9E7CF6}" type="datetimeFigureOut">
              <a:rPr lang="ru-RU" smtClean="0"/>
              <a:pPr/>
              <a:t>05.12.2018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5B12D-C1D6-43BE-9E75-105CC91A36B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0F386-6283-4167-B7C3-A65EDC9E7CF6}" type="datetimeFigureOut">
              <a:rPr lang="ru-RU" smtClean="0"/>
              <a:pPr/>
              <a:t>05.12.2018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5B12D-C1D6-43BE-9E75-105CC91A36B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0F386-6283-4167-B7C3-A65EDC9E7CF6}" type="datetimeFigureOut">
              <a:rPr lang="ru-RU" smtClean="0"/>
              <a:pPr/>
              <a:t>05.12.2018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5B12D-C1D6-43BE-9E75-105CC91A36B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0F386-6283-4167-B7C3-A65EDC9E7CF6}" type="datetimeFigureOut">
              <a:rPr lang="ru-RU" smtClean="0"/>
              <a:pPr/>
              <a:t>05.12.2018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5B12D-C1D6-43BE-9E75-105CC91A36B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0F386-6283-4167-B7C3-A65EDC9E7CF6}" type="datetimeFigureOut">
              <a:rPr lang="ru-RU" smtClean="0"/>
              <a:pPr/>
              <a:t>05.12.2018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5B12D-C1D6-43BE-9E75-105CC91A36B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0F386-6283-4167-B7C3-A65EDC9E7CF6}" type="datetimeFigureOut">
              <a:rPr lang="ru-RU" smtClean="0"/>
              <a:pPr/>
              <a:t>05.12.2018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5B12D-C1D6-43BE-9E75-105CC91A36B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0F386-6283-4167-B7C3-A65EDC9E7CF6}" type="datetimeFigureOut">
              <a:rPr lang="ru-RU" smtClean="0"/>
              <a:pPr/>
              <a:t>05.12.2018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5B12D-C1D6-43BE-9E75-105CC91A36B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0F386-6283-4167-B7C3-A65EDC9E7CF6}" type="datetimeFigureOut">
              <a:rPr lang="ru-RU" smtClean="0"/>
              <a:pPr/>
              <a:t>05.12.2018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5B12D-C1D6-43BE-9E75-105CC91A36B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0F386-6283-4167-B7C3-A65EDC9E7CF6}" type="datetimeFigureOut">
              <a:rPr lang="ru-RU" smtClean="0"/>
              <a:pPr/>
              <a:t>05.12.2018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5B12D-C1D6-43BE-9E75-105CC91A36B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0F386-6283-4167-B7C3-A65EDC9E7CF6}" type="datetimeFigureOut">
              <a:rPr lang="ru-RU" smtClean="0"/>
              <a:pPr/>
              <a:t>05.12.2018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5B12D-C1D6-43BE-9E75-105CC91A36B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8C50F386-6283-4167-B7C3-A65EDC9E7CF6}" type="datetimeFigureOut">
              <a:rPr lang="ru-RU" smtClean="0"/>
              <a:pPr/>
              <a:t>05.12.2018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F455B12D-C1D6-43BE-9E75-105CC91A36B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C50F386-6283-4167-B7C3-A65EDC9E7CF6}" type="datetimeFigureOut">
              <a:rPr lang="ru-RU" smtClean="0"/>
              <a:pPr/>
              <a:t>05.12.2018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455B12D-C1D6-43BE-9E75-105CC91A36B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5345" y="4437112"/>
            <a:ext cx="8225329" cy="16004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ИВАН САВВИЧ НИКИТИН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1824-1861гг.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2372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6" y="29344"/>
            <a:ext cx="9131840" cy="68671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4488"/>
            <a:ext cx="3571875" cy="44672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51387" y="260648"/>
            <a:ext cx="51845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Иван Саввич Никитин родился 3 октября 1824г. в Воронеже в семье торговца свечами. Учился в воро-нежской духовной семинарии. Однако пьянство и буйный характер отца привели семью к разорению, вынудившему Никитина бросить семинарию и стать содержателем постоялого двора. Однако Никитин много занимался самообразова-нием, изучая французский и немецкий языки, а также произ-ведения русских и зарубежных писателей (Шекспира, Шиллера, Гёте, Гюго).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0337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6" y="29344"/>
            <a:ext cx="9131840" cy="68671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268895"/>
            <a:ext cx="47525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Стихи он стал писать очень рано, но долго не решался их напечатать, показать их другим. И первое напечатанное стихотво-рение Никитина «Русь» принесло ему известность, скоро он выпустил целый сборник своих стихотворений, на вырученные средства в 1859г. он открыл в Воронеже книжный магазин и при нём дешевую библиотеку, ставшие центром литературной и общественной жизни города.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7064" y="620688"/>
            <a:ext cx="3960440" cy="29923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78053" y="4106039"/>
            <a:ext cx="23384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</a:rPr>
              <a:t>Дом И.С. Никитина</a:t>
            </a:r>
            <a:endParaRPr lang="ru-RU" sz="20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714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6" y="29344"/>
            <a:ext cx="9131840" cy="68671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55" t="9356" r="3931" b="10092"/>
          <a:stretch/>
        </p:blipFill>
        <p:spPr bwMode="auto">
          <a:xfrm>
            <a:off x="117467" y="144996"/>
            <a:ext cx="8941098" cy="663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03848" y="180526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Под большим шатром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Голубых небес -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Вижу - даль степей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Зеленеется. </a:t>
            </a:r>
          </a:p>
          <a:p>
            <a:endParaRPr lang="ru-RU" sz="2000" b="1" i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И на гранях их,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Выше тёмных туч,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Цепи гор стоят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Великанами. 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5800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04" y="74928"/>
            <a:ext cx="9131840" cy="68671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67944" y="819014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Никитин считается мастером русского поэтического пейзажа и преемником Кольцова. Одна из основных тем в поэзии Никитина — родная природа. На слова Никитина написано более 60 романсов и песен. Некоторые из них, положенные на музыку, стали популярными народными песнями («Ухарь-купец») . 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6960"/>
            <a:ext cx="3490272" cy="4869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18719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6" y="29344"/>
            <a:ext cx="9131840" cy="68671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52020" y="331680"/>
            <a:ext cx="42844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В мае 1861 г. Никитин сильно простудился. Эта простуда, обострив туберкулезный про-цесс, оказалась роковой. Умер Иван Саввич Никитин в Воронеже 16 (28) октября 1861. Со временем кладбище ликвидировали, на его месте построили цирк. Могилу И. С.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924" y="259401"/>
            <a:ext cx="4512501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7925" y="3619223"/>
            <a:ext cx="88485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Никитина и ещё несколько могил, одна из которых — захоронение другого известного поэта А. В. Кольцова, не тронули. Это место огорожено и называется </a:t>
            </a:r>
            <a:r>
              <a:rPr lang="ru-RU" sz="2400" b="1" dirty="0" smtClean="0">
                <a:solidFill>
                  <a:srgbClr val="C00000"/>
                </a:solidFill>
              </a:rPr>
              <a:t>«Литературный некрополь»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86439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64</TotalTime>
  <Words>296</Words>
  <Application>Microsoft Office PowerPoint</Application>
  <PresentationFormat>Экран 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Модульная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Хата</cp:lastModifiedBy>
  <cp:revision>8</cp:revision>
  <dcterms:created xsi:type="dcterms:W3CDTF">2015-04-07T18:40:16Z</dcterms:created>
  <dcterms:modified xsi:type="dcterms:W3CDTF">2018-12-05T19:49:24Z</dcterms:modified>
</cp:coreProperties>
</file>