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4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  <p:sldId id="284" r:id="rId31"/>
    <p:sldId id="286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3AABDA-0835-413C-B2DC-4AD861FD73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B764D2C-41D3-4BEC-916F-C2197D7BD0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A05233-CF53-42D9-99AD-30B10EB55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CF9E-8D10-4433-BE43-B8A8238BF51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9A659C-F1A6-4050-AE48-9CC775A86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8CAC39-8EB1-4684-A058-D0F09D712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2535-9976-4F57-8D39-DE74D694C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056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EA831A-B7DD-4DF1-AF0A-21C76BA49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E285243-F843-4D04-89EB-DBFEB6CE0C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26150F-D196-4B33-B924-E410FB019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CF9E-8D10-4433-BE43-B8A8238BF51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28A231-7791-4DA2-B1D0-E1E54E88E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9BF50E-F72E-4B93-9F3E-C08785DED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2535-9976-4F57-8D39-DE74D694C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398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AC8A082-3BD4-4D1E-820E-045B391630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A63D369-8D58-4F64-909D-737715C7CB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13D3A8-5C31-418E-B0CB-13EE27785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CF9E-8D10-4433-BE43-B8A8238BF51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43BBC1-1732-4B22-A5D4-22176217E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462AE9E-3D9B-4D90-AE7F-7C995D8D9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2535-9976-4F57-8D39-DE74D694C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103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384ADA-09D8-4E7A-883C-6B22C06EB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240ED3-55F8-4AE8-8D5F-B050012A04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0642E2-18C6-46DB-A9C7-45502C39C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CF9E-8D10-4433-BE43-B8A8238BF51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94F185-DFF0-452C-894D-42BBACB20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7D6E58-DAE7-48D6-B387-DF0E14CA5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2535-9976-4F57-8D39-DE74D694C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922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E5DD16-62E4-4CC5-865F-8E9E3C3D9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6C63195-714C-45E6-9577-0A64A5AEE8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A300AC-CB70-4F77-85A9-8683C1A88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CF9E-8D10-4433-BE43-B8A8238BF51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83FF825-EADC-4060-A090-D02E849B8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787B27-0B7A-4290-A5DB-269C5A96B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2535-9976-4F57-8D39-DE74D694C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522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58EC65-6468-4F1D-8054-62FF05760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FF42F9-F3BE-4008-9F69-0BAB530497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62756F3-4499-42B6-84E2-813B6E998C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2227F74-F94E-4BC0-A9FE-4375CBC6E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CF9E-8D10-4433-BE43-B8A8238BF51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932D4D1-E8FC-4495-B413-25A03769A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A280CCF-A2CA-4198-810F-BC3C5F6E0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2535-9976-4F57-8D39-DE74D694C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813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070877-E0D1-4D45-B87F-327EC83D35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B878C59-79A4-4134-BEBB-D1FD4245DA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E3F09A4-C5D8-4D71-ACC5-E1E48B7172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0BD2D7C-764D-4954-9D3C-CA3BE234A1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3103903-D69B-4456-A92E-9AE3E85385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1C6C4E1-9CBD-4C38-8F34-75F061D00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CF9E-8D10-4433-BE43-B8A8238BF51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796948C-8AB0-4199-A66E-6DC05698A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3C30A05-08C9-4200-BC9D-2D56734E6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2535-9976-4F57-8D39-DE74D694C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644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49AE6A-BA1A-4BA0-B1DD-00D0200DB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7885879-72F0-4570-A963-7758A9E6A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CF9E-8D10-4433-BE43-B8A8238BF51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5E02355-BED2-474C-BD8D-3110CBE3B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2AE25A2-C6EA-4DA6-A529-1774F0540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2535-9976-4F57-8D39-DE74D694C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743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A2166E0-016B-465B-8A83-8EAFB5429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CF9E-8D10-4433-BE43-B8A8238BF51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0B8CEDE-6DBD-4B83-8E4F-07903D99B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B4C0736-6B7E-4695-A3EB-81E8F26D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2535-9976-4F57-8D39-DE74D694C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679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6A8BD3-9F55-42C7-9ADC-74069A046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72937C-2B2D-4FF8-AE09-211406009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B90CD84-3BFD-4584-9D7A-534F0D8636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91B71CC-BF86-414E-BF4D-32193C6D2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CF9E-8D10-4433-BE43-B8A8238BF51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5B1192B-DFE0-4844-AB91-585E5C3B9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1017F3A-600A-43E0-BBD5-78E2EFC16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2535-9976-4F57-8D39-DE74D694C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93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337841-F186-4125-A255-8EE5577426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A06A2A6-A8B8-4CAA-9D89-91A86884D4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CFE4D53-6F34-4BC8-9D69-EA89D28B30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161B5FB-3F01-4B7A-A81E-E3BDC4E6E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CF9E-8D10-4433-BE43-B8A8238BF51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A40DD93-7CDD-448A-8A0D-067238D4D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C3F4CB1-C61A-4FC0-A09C-0DFFEBF99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2535-9976-4F57-8D39-DE74D694C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452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C4C02B-3D6C-49DC-A2ED-02AB786B9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FF4FE5-8DD9-458E-808D-884EF65707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40B9173-7A85-4D4E-9712-FAD976DFEF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9CF9E-8D10-4433-BE43-B8A8238BF51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9D0CBF-5B9B-4355-BC3F-872814267F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DF35E3-AA5C-42EA-9EC5-8ACDE9AB4B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12535-9976-4F57-8D39-DE74D694C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385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hyperlink" Target="https://edsoo.ru/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>
            <a:hlinkClick r:id="rId2"/>
            <a:extLst>
              <a:ext uri="{FF2B5EF4-FFF2-40B4-BE49-F238E27FC236}">
                <a16:creationId xmlns:a16="http://schemas.microsoft.com/office/drawing/2014/main" id="{BF5E76AD-1707-4744-B202-2C7B28217C9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5742" y="269582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B48B6D5-16ED-4411-B147-F0206F9773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60122" y="384764"/>
            <a:ext cx="5493736" cy="144561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AE329AF-D4CC-450A-B515-7F845701B2E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2559" t="4423" r="1096" b="5356"/>
          <a:stretch/>
        </p:blipFill>
        <p:spPr>
          <a:xfrm>
            <a:off x="738142" y="509051"/>
            <a:ext cx="4136995" cy="1546467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33BA857-9299-4484-AE30-41E8ABE334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06639" y="3124909"/>
            <a:ext cx="5859079" cy="107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928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F414F27-499D-4EFA-B2E7-E7785FAF3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869"/>
            <a:ext cx="12192000" cy="6822262"/>
          </a:xfrm>
          <a:prstGeom prst="rect">
            <a:avLst/>
          </a:prstGeom>
        </p:spPr>
      </p:pic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9C9B690F-BE21-4427-8821-B00FF61B8D2E}"/>
              </a:ext>
            </a:extLst>
          </p:cNvPr>
          <p:cNvCxnSpPr>
            <a:cxnSpLocks/>
          </p:cNvCxnSpPr>
          <p:nvPr/>
        </p:nvCxnSpPr>
        <p:spPr>
          <a:xfrm>
            <a:off x="994300" y="4536489"/>
            <a:ext cx="1633491" cy="82562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45500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CE15758-7A03-443D-8571-D2DDE3E39F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288"/>
            <a:ext cx="12192000" cy="6821424"/>
          </a:xfrm>
          <a:prstGeom prst="rect">
            <a:avLst/>
          </a:prstGeom>
        </p:spPr>
      </p:pic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8EE64BF6-1EF6-47FC-85DE-16038576DFE8}"/>
              </a:ext>
            </a:extLst>
          </p:cNvPr>
          <p:cNvCxnSpPr>
            <a:cxnSpLocks/>
          </p:cNvCxnSpPr>
          <p:nvPr/>
        </p:nvCxnSpPr>
        <p:spPr>
          <a:xfrm>
            <a:off x="1065322" y="2503502"/>
            <a:ext cx="1633491" cy="82562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4139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73D4E17-CFAC-4DAD-A080-E324E96101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68F520B3-23B2-410F-BA9F-F5B19EEE601E}"/>
              </a:ext>
            </a:extLst>
          </p:cNvPr>
          <p:cNvCxnSpPr>
            <a:cxnSpLocks/>
          </p:cNvCxnSpPr>
          <p:nvPr/>
        </p:nvCxnSpPr>
        <p:spPr>
          <a:xfrm flipV="1">
            <a:off x="6480699" y="2272683"/>
            <a:ext cx="1251751" cy="46829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736290DC-463E-4578-8443-811DAB23D9EC}"/>
              </a:ext>
            </a:extLst>
          </p:cNvPr>
          <p:cNvCxnSpPr>
            <a:cxnSpLocks/>
          </p:cNvCxnSpPr>
          <p:nvPr/>
        </p:nvCxnSpPr>
        <p:spPr>
          <a:xfrm>
            <a:off x="1669002" y="4572000"/>
            <a:ext cx="933635" cy="72057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67288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52B2E30-A68F-4B93-9CBD-11B1DEA527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33460"/>
          </a:xfrm>
          <a:prstGeom prst="rect">
            <a:avLst/>
          </a:prstGeom>
        </p:spPr>
      </p:pic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A4ACFAF8-1CA2-4A4B-B0F8-5CF5B2D821B6}"/>
              </a:ext>
            </a:extLst>
          </p:cNvPr>
          <p:cNvCxnSpPr>
            <a:cxnSpLocks/>
          </p:cNvCxnSpPr>
          <p:nvPr/>
        </p:nvCxnSpPr>
        <p:spPr>
          <a:xfrm>
            <a:off x="1580225" y="3152312"/>
            <a:ext cx="1049044" cy="62883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18876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1C15072-E9B7-4B15-8C36-1158EDF0AF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78D092B9-4A19-4648-9E2D-05BFD0F7BCCC}"/>
              </a:ext>
            </a:extLst>
          </p:cNvPr>
          <p:cNvCxnSpPr>
            <a:cxnSpLocks/>
          </p:cNvCxnSpPr>
          <p:nvPr/>
        </p:nvCxnSpPr>
        <p:spPr>
          <a:xfrm>
            <a:off x="4243526" y="3114582"/>
            <a:ext cx="1049044" cy="62883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13351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4044279-D366-491B-B1C7-7ED0230990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22"/>
            <a:ext cx="12192000" cy="6825155"/>
          </a:xfrm>
          <a:prstGeom prst="rect">
            <a:avLst/>
          </a:prstGeom>
        </p:spPr>
      </p:pic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DBB88CA8-71D4-46C0-A7E4-C576544DEB65}"/>
              </a:ext>
            </a:extLst>
          </p:cNvPr>
          <p:cNvCxnSpPr>
            <a:cxnSpLocks/>
          </p:cNvCxnSpPr>
          <p:nvPr/>
        </p:nvCxnSpPr>
        <p:spPr>
          <a:xfrm flipV="1">
            <a:off x="4758431" y="2325950"/>
            <a:ext cx="772357" cy="31959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9556A706-AA60-4858-929A-778E8A89D3E7}"/>
              </a:ext>
            </a:extLst>
          </p:cNvPr>
          <p:cNvCxnSpPr>
            <a:cxnSpLocks/>
          </p:cNvCxnSpPr>
          <p:nvPr/>
        </p:nvCxnSpPr>
        <p:spPr>
          <a:xfrm flipV="1">
            <a:off x="5144609" y="4341108"/>
            <a:ext cx="534139" cy="40245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F89EABBB-E155-4B67-92B5-1A4B997503FE}"/>
              </a:ext>
            </a:extLst>
          </p:cNvPr>
          <p:cNvCxnSpPr>
            <a:cxnSpLocks/>
          </p:cNvCxnSpPr>
          <p:nvPr/>
        </p:nvCxnSpPr>
        <p:spPr>
          <a:xfrm flipV="1">
            <a:off x="6880194" y="5110579"/>
            <a:ext cx="702815" cy="46903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228A4FA6-A4FA-4D74-B8F3-4855DA187757}"/>
              </a:ext>
            </a:extLst>
          </p:cNvPr>
          <p:cNvCxnSpPr>
            <a:cxnSpLocks/>
          </p:cNvCxnSpPr>
          <p:nvPr/>
        </p:nvCxnSpPr>
        <p:spPr>
          <a:xfrm flipV="1">
            <a:off x="5069150" y="6007224"/>
            <a:ext cx="534139" cy="366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6D92E672-0056-4C6C-9E5A-B3205158B4CE}"/>
              </a:ext>
            </a:extLst>
          </p:cNvPr>
          <p:cNvCxnSpPr>
            <a:cxnSpLocks/>
          </p:cNvCxnSpPr>
          <p:nvPr/>
        </p:nvCxnSpPr>
        <p:spPr>
          <a:xfrm flipV="1">
            <a:off x="4296793" y="3173730"/>
            <a:ext cx="772357" cy="31959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DF905578-98BA-4681-977C-4EBCE9ACB4BF}"/>
              </a:ext>
            </a:extLst>
          </p:cNvPr>
          <p:cNvCxnSpPr>
            <a:cxnSpLocks/>
          </p:cNvCxnSpPr>
          <p:nvPr/>
        </p:nvCxnSpPr>
        <p:spPr>
          <a:xfrm>
            <a:off x="5246703" y="3693110"/>
            <a:ext cx="172374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86798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2D2C418-DF63-4CB0-A10E-8E5D81C9F1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6" r="1261" b="4854"/>
          <a:stretch/>
        </p:blipFill>
        <p:spPr>
          <a:xfrm>
            <a:off x="0" y="0"/>
            <a:ext cx="122157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9803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23DFF8F-8699-4A14-94F6-1F2D3BFC7D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22"/>
            <a:ext cx="12192000" cy="6825155"/>
          </a:xfrm>
          <a:prstGeom prst="rect">
            <a:avLst/>
          </a:prstGeom>
        </p:spPr>
      </p:pic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3B6509B7-998E-4951-AA8F-899D8F1A1779}"/>
              </a:ext>
            </a:extLst>
          </p:cNvPr>
          <p:cNvCxnSpPr>
            <a:cxnSpLocks/>
          </p:cNvCxnSpPr>
          <p:nvPr/>
        </p:nvCxnSpPr>
        <p:spPr>
          <a:xfrm flipV="1">
            <a:off x="4163628" y="3200363"/>
            <a:ext cx="772357" cy="31959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28728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00ABEEE-9916-4769-957A-DB93039C2A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650"/>
            <a:ext cx="12192000" cy="682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6547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2CED2FE-8273-4878-B3E9-DA331E98EA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96"/>
            <a:ext cx="12192000" cy="683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388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4B1238-7814-40E7-8071-9E9CFEE054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58" r="1335" b="4466"/>
          <a:stretch/>
        </p:blipFill>
        <p:spPr>
          <a:xfrm>
            <a:off x="0" y="0"/>
            <a:ext cx="12192000" cy="6852776"/>
          </a:xfrm>
          <a:prstGeom prst="rect">
            <a:avLst/>
          </a:prstGeom>
        </p:spPr>
      </p:pic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C02AE2E7-B271-4D61-BFDC-C89F5DF0412A}"/>
              </a:ext>
            </a:extLst>
          </p:cNvPr>
          <p:cNvCxnSpPr/>
          <p:nvPr/>
        </p:nvCxnSpPr>
        <p:spPr>
          <a:xfrm flipV="1">
            <a:off x="1491449" y="1367161"/>
            <a:ext cx="1660124" cy="90552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94051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2B855F5-D523-416D-8B48-BE6FAED42F2E}"/>
              </a:ext>
            </a:extLst>
          </p:cNvPr>
          <p:cNvSpPr/>
          <p:nvPr/>
        </p:nvSpPr>
        <p:spPr>
          <a:xfrm>
            <a:off x="683216" y="305042"/>
            <a:ext cx="2940998" cy="268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200"/>
              </a:lnSpc>
              <a:spcAft>
                <a:spcPts val="1200"/>
              </a:spcAft>
            </a:pPr>
            <a:r>
              <a:rPr lang="ru-RU" b="1" cap="all" dirty="0">
                <a:solidFill>
                  <a:srgbClr val="000000"/>
                </a:solidFill>
                <a:latin typeface="LiberationSerif"/>
              </a:rPr>
              <a:t>ПОЯСНИТЕЛЬНАЯ ЗАПИСКА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767D4DD-F208-4968-9DD6-5A0B5D90032B}"/>
              </a:ext>
            </a:extLst>
          </p:cNvPr>
          <p:cNvSpPr/>
          <p:nvPr/>
        </p:nvSpPr>
        <p:spPr>
          <a:xfrm>
            <a:off x="683216" y="666110"/>
            <a:ext cx="3877793" cy="268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200"/>
              </a:lnSpc>
              <a:spcAft>
                <a:spcPts val="1200"/>
              </a:spcAft>
            </a:pPr>
            <a:r>
              <a:rPr lang="ru-RU" b="1" cap="all" dirty="0">
                <a:solidFill>
                  <a:srgbClr val="000000"/>
                </a:solidFill>
                <a:latin typeface="LiberationSerif"/>
              </a:rPr>
              <a:t>СОДЕРЖАНИЕ УЧЕБНОГО ПРЕДМЕТА 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E1A5A34-C49A-4410-8EDE-C1C2D3601EF5}"/>
              </a:ext>
            </a:extLst>
          </p:cNvPr>
          <p:cNvSpPr/>
          <p:nvPr/>
        </p:nvSpPr>
        <p:spPr>
          <a:xfrm>
            <a:off x="683216" y="1032471"/>
            <a:ext cx="5099281" cy="268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200"/>
              </a:lnSpc>
              <a:spcAft>
                <a:spcPts val="1200"/>
              </a:spcAft>
            </a:pPr>
            <a:r>
              <a:rPr lang="ru-RU" b="1" cap="all" dirty="0">
                <a:solidFill>
                  <a:srgbClr val="000000"/>
                </a:solidFill>
                <a:latin typeface="LiberationSerif"/>
              </a:rPr>
              <a:t>ПЛАНИРУЕМЫЕ ОБРАЗОВАТЕЛЬНЫЕ РЕЗУЛЬТАТЫ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815C509-28B1-45F7-AB4E-A574DB2D0573}"/>
              </a:ext>
            </a:extLst>
          </p:cNvPr>
          <p:cNvSpPr/>
          <p:nvPr/>
        </p:nvSpPr>
        <p:spPr>
          <a:xfrm>
            <a:off x="919165" y="1393539"/>
            <a:ext cx="2875724" cy="268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200"/>
              </a:lnSpc>
              <a:spcAft>
                <a:spcPts val="1200"/>
              </a:spcAft>
            </a:pPr>
            <a:r>
              <a:rPr lang="ru-RU" i="1" cap="all" dirty="0">
                <a:solidFill>
                  <a:srgbClr val="0070C0"/>
                </a:solidFill>
                <a:latin typeface="LiberationSerif"/>
              </a:rPr>
              <a:t>ЛИЧНОСТНЫЕ РЕЗУЛЬТАТЫ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A05E751-1BE2-4610-A8E3-7201DDC795AC}"/>
              </a:ext>
            </a:extLst>
          </p:cNvPr>
          <p:cNvSpPr/>
          <p:nvPr/>
        </p:nvSpPr>
        <p:spPr>
          <a:xfrm>
            <a:off x="909688" y="1670601"/>
            <a:ext cx="3424848" cy="268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200"/>
              </a:lnSpc>
              <a:spcAft>
                <a:spcPts val="1200"/>
              </a:spcAft>
            </a:pPr>
            <a:r>
              <a:rPr lang="ru-RU" i="1" cap="all" dirty="0">
                <a:solidFill>
                  <a:srgbClr val="0070C0"/>
                </a:solidFill>
                <a:latin typeface="LiberationSerif"/>
              </a:rPr>
              <a:t>МЕТАПРЕДМЕТНЫЕ РЕЗУЛЬТАТЫ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226EF22-8412-4A76-9CCE-1A060507F01C}"/>
              </a:ext>
            </a:extLst>
          </p:cNvPr>
          <p:cNvSpPr/>
          <p:nvPr/>
        </p:nvSpPr>
        <p:spPr>
          <a:xfrm>
            <a:off x="896338" y="1920786"/>
            <a:ext cx="28120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0070C0"/>
                </a:solidFill>
              </a:rPr>
              <a:t>ПРЕДМЕТНЫЕ РЕЗУЛЬТАТЫ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DC04F07-E12D-42E8-AC3B-3251F33C7D46}"/>
              </a:ext>
            </a:extLst>
          </p:cNvPr>
          <p:cNvSpPr/>
          <p:nvPr/>
        </p:nvSpPr>
        <p:spPr>
          <a:xfrm>
            <a:off x="683216" y="2464528"/>
            <a:ext cx="3540713" cy="268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200"/>
              </a:lnSpc>
              <a:spcAft>
                <a:spcPts val="1200"/>
              </a:spcAft>
            </a:pPr>
            <a:r>
              <a:rPr lang="ru-RU" b="1" cap="all" dirty="0">
                <a:solidFill>
                  <a:srgbClr val="000000"/>
                </a:solidFill>
                <a:latin typeface="LiberationSerif"/>
              </a:rPr>
              <a:t>ТЕМАТИЧЕСКОЕ ПЛАНИРОВАНИЕ 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A4C6839-ADFF-4AAE-AFBC-0593D7D77BAE}"/>
              </a:ext>
            </a:extLst>
          </p:cNvPr>
          <p:cNvSpPr/>
          <p:nvPr/>
        </p:nvSpPr>
        <p:spPr>
          <a:xfrm>
            <a:off x="683216" y="2884389"/>
            <a:ext cx="3219343" cy="268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200"/>
              </a:lnSpc>
              <a:spcAft>
                <a:spcPts val="1200"/>
              </a:spcAft>
            </a:pPr>
            <a:r>
              <a:rPr lang="ru-RU" b="1" cap="all" dirty="0">
                <a:solidFill>
                  <a:srgbClr val="000000"/>
                </a:solidFill>
                <a:latin typeface="LiberationSerif"/>
              </a:rPr>
              <a:t>ПОУРОЧНОЕ ПЛАНИРОВАНИЕ 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09FB7E0-05E6-4FEF-96B3-E66AF3C2543A}"/>
              </a:ext>
            </a:extLst>
          </p:cNvPr>
          <p:cNvSpPr/>
          <p:nvPr/>
        </p:nvSpPr>
        <p:spPr>
          <a:xfrm>
            <a:off x="683216" y="3304181"/>
            <a:ext cx="8416395" cy="268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spcAft>
                <a:spcPts val="1200"/>
              </a:spcAft>
            </a:pPr>
            <a:r>
              <a:rPr lang="ru-RU" b="1" cap="all" dirty="0">
                <a:solidFill>
                  <a:srgbClr val="000000"/>
                </a:solidFill>
                <a:latin typeface="LiberationSerif"/>
              </a:rPr>
              <a:t>УЧЕБНО-МЕТОДИЧЕСКОЕ ОБЕСПЕЧЕНИЕ ОБРАЗОВАТЕЛЬНОГО ПРОЦЕССА 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F27D804-1CC9-40EC-AD44-913F659C704C}"/>
              </a:ext>
            </a:extLst>
          </p:cNvPr>
          <p:cNvSpPr/>
          <p:nvPr/>
        </p:nvSpPr>
        <p:spPr>
          <a:xfrm>
            <a:off x="901577" y="3699189"/>
            <a:ext cx="54452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0070C0"/>
                </a:solidFill>
              </a:rPr>
              <a:t>ОБЯЗАТЕЛЬНЫЕ УЧЕБНЫЕ МАТЕРИАЛЫ ДЛЯ УЧЕНИКА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862CFDC-7C00-438A-9AF4-0C3A15092C45}"/>
              </a:ext>
            </a:extLst>
          </p:cNvPr>
          <p:cNvSpPr/>
          <p:nvPr/>
        </p:nvSpPr>
        <p:spPr>
          <a:xfrm>
            <a:off x="919165" y="4054582"/>
            <a:ext cx="45059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0070C0"/>
                </a:solidFill>
              </a:rPr>
              <a:t>МЕТОДИЧЕСКИЕ МАТЕРИАЛЫ ДЛЯ УЧИТЕЛЯ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B4A51DE-104A-43BA-A1F4-0785281868B3}"/>
              </a:ext>
            </a:extLst>
          </p:cNvPr>
          <p:cNvSpPr/>
          <p:nvPr/>
        </p:nvSpPr>
        <p:spPr>
          <a:xfrm>
            <a:off x="919165" y="4366906"/>
            <a:ext cx="72032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0070C0"/>
                </a:solidFill>
              </a:rPr>
              <a:t>ЦИФРОВЫЕ ОБРАЗОВАТЕЛЬНЫЕ РЕСУРСЫ И РЕСУРСЫ СЕТИ ИНТЕРНЕТ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AD9A298-B96C-48BA-A5C7-2D588509D88F}"/>
              </a:ext>
            </a:extLst>
          </p:cNvPr>
          <p:cNvSpPr/>
          <p:nvPr/>
        </p:nvSpPr>
        <p:spPr>
          <a:xfrm>
            <a:off x="956259" y="5210220"/>
            <a:ext cx="2801536" cy="268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2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i="1" cap="all" dirty="0">
                <a:solidFill>
                  <a:srgbClr val="0070C0"/>
                </a:solidFill>
                <a:latin typeface="LiberationSerif"/>
              </a:rPr>
              <a:t>УЧЕБНОЕ ОБОРУДОВАНИЕ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21533A91-CB34-4C2A-A0DC-58058D430DF4}"/>
              </a:ext>
            </a:extLst>
          </p:cNvPr>
          <p:cNvSpPr/>
          <p:nvPr/>
        </p:nvSpPr>
        <p:spPr>
          <a:xfrm>
            <a:off x="660390" y="4854827"/>
            <a:ext cx="9016270" cy="268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spcAft>
                <a:spcPts val="1200"/>
              </a:spcAft>
            </a:pPr>
            <a:r>
              <a:rPr lang="ru-RU" b="1" cap="all" dirty="0">
                <a:solidFill>
                  <a:srgbClr val="000000"/>
                </a:solidFill>
                <a:latin typeface="LiberationSerif"/>
              </a:rPr>
              <a:t>МАТЕРИАЛЬНО-ТЕХНИЧЕСКОЕ ОБЕСПЕЧЕНИЕ ОБРАЗОВАТЕЛЬНОГО ПРОЦЕССА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B4EA204C-77D6-4779-A934-4D459246203D}"/>
              </a:ext>
            </a:extLst>
          </p:cNvPr>
          <p:cNvSpPr/>
          <p:nvPr/>
        </p:nvSpPr>
        <p:spPr>
          <a:xfrm>
            <a:off x="956258" y="5492957"/>
            <a:ext cx="94661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0070C0"/>
                </a:solidFill>
              </a:rPr>
              <a:t>ОБОРУДОВАНИЕ ДЛЯ ПРОВЕДЕНИЯ ЛАБОРАТОРНЫХ, ПРАКТИЧЕСКИХ РАБОТ, ДЕМОНСТРАЦИЙ</a:t>
            </a:r>
          </a:p>
        </p:txBody>
      </p:sp>
    </p:spTree>
    <p:extLst>
      <p:ext uri="{BB962C8B-B14F-4D97-AF65-F5344CB8AC3E}">
        <p14:creationId xmlns:p14="http://schemas.microsoft.com/office/powerpoint/2010/main" val="10944106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452957C-01BB-4BF7-96AF-67C10BD5D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4" y="0"/>
            <a:ext cx="12175912" cy="6858000"/>
          </a:xfrm>
          <a:prstGeom prst="rect">
            <a:avLst/>
          </a:prstGeom>
        </p:spPr>
      </p:pic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210B189D-620C-47D1-BDF2-472D39D0E31C}"/>
              </a:ext>
            </a:extLst>
          </p:cNvPr>
          <p:cNvCxnSpPr>
            <a:cxnSpLocks/>
          </p:cNvCxnSpPr>
          <p:nvPr/>
        </p:nvCxnSpPr>
        <p:spPr>
          <a:xfrm flipV="1">
            <a:off x="5539666" y="1282788"/>
            <a:ext cx="1491450" cy="59040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2450B755-2C70-4B0C-A645-D1057E65FAE6}"/>
              </a:ext>
            </a:extLst>
          </p:cNvPr>
          <p:cNvCxnSpPr>
            <a:cxnSpLocks/>
          </p:cNvCxnSpPr>
          <p:nvPr/>
        </p:nvCxnSpPr>
        <p:spPr>
          <a:xfrm flipV="1">
            <a:off x="7698420" y="1282788"/>
            <a:ext cx="1491450" cy="59040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28095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37D9066-38AC-4A70-AF10-473AFC6517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191"/>
            <a:ext cx="12192000" cy="6793617"/>
          </a:xfrm>
          <a:prstGeom prst="rect">
            <a:avLst/>
          </a:prstGeom>
        </p:spPr>
      </p:pic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D293C5AE-974F-43F2-84F6-5291F13A142B}"/>
              </a:ext>
            </a:extLst>
          </p:cNvPr>
          <p:cNvCxnSpPr>
            <a:cxnSpLocks/>
          </p:cNvCxnSpPr>
          <p:nvPr/>
        </p:nvCxnSpPr>
        <p:spPr>
          <a:xfrm flipV="1">
            <a:off x="1287262" y="3688637"/>
            <a:ext cx="1491450" cy="59040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90444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BF2805-5B1F-46AF-81EA-9863FF7B0F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650"/>
            <a:ext cx="12192000" cy="682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266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E77FCB8-FFA1-4FD2-A95E-FEEEA70669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6" r="899" b="3689"/>
          <a:stretch/>
        </p:blipFill>
        <p:spPr>
          <a:xfrm>
            <a:off x="0" y="19974"/>
            <a:ext cx="12073631" cy="6769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0333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E32F447-E33F-40CE-A2B1-37ECF381C9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8"/>
            <a:ext cx="12192000" cy="685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4172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D6EBBD9-339A-4658-9209-196623CB2E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815"/>
            <a:ext cx="12192000" cy="6824370"/>
          </a:xfrm>
          <a:prstGeom prst="rect">
            <a:avLst/>
          </a:prstGeom>
        </p:spPr>
      </p:pic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349AF50F-033A-4909-98CB-D159CE354BEE}"/>
              </a:ext>
            </a:extLst>
          </p:cNvPr>
          <p:cNvCxnSpPr>
            <a:cxnSpLocks/>
          </p:cNvCxnSpPr>
          <p:nvPr/>
        </p:nvCxnSpPr>
        <p:spPr>
          <a:xfrm flipH="1">
            <a:off x="9863092" y="4847207"/>
            <a:ext cx="861133" cy="57257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06722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B07B9C6-7466-4191-925D-D20045DCA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13"/>
            <a:ext cx="12192000" cy="6840374"/>
          </a:xfrm>
          <a:prstGeom prst="rect">
            <a:avLst/>
          </a:prstGeom>
        </p:spPr>
      </p:pic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FA935DDF-9606-4D4D-A941-D56CC4A9507F}"/>
              </a:ext>
            </a:extLst>
          </p:cNvPr>
          <p:cNvCxnSpPr>
            <a:cxnSpLocks/>
          </p:cNvCxnSpPr>
          <p:nvPr/>
        </p:nvCxnSpPr>
        <p:spPr>
          <a:xfrm flipV="1">
            <a:off x="506027" y="2685461"/>
            <a:ext cx="665827" cy="34182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34774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D497F6-5E01-40C0-AED8-62781131E2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49" r="752" b="4078"/>
          <a:stretch/>
        </p:blipFill>
        <p:spPr>
          <a:xfrm>
            <a:off x="201227" y="0"/>
            <a:ext cx="12171394" cy="6791417"/>
          </a:xfrm>
          <a:prstGeom prst="rect">
            <a:avLst/>
          </a:prstGeom>
        </p:spPr>
      </p:pic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66118EE9-8FBC-4074-B699-465A3DD4C949}"/>
              </a:ext>
            </a:extLst>
          </p:cNvPr>
          <p:cNvCxnSpPr>
            <a:cxnSpLocks/>
          </p:cNvCxnSpPr>
          <p:nvPr/>
        </p:nvCxnSpPr>
        <p:spPr>
          <a:xfrm flipV="1">
            <a:off x="665825" y="2667706"/>
            <a:ext cx="719093" cy="51937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83CF4537-71E8-4F0D-B253-5DB9F8924066}"/>
              </a:ext>
            </a:extLst>
          </p:cNvPr>
          <p:cNvCxnSpPr>
            <a:cxnSpLocks/>
          </p:cNvCxnSpPr>
          <p:nvPr/>
        </p:nvCxnSpPr>
        <p:spPr>
          <a:xfrm flipV="1">
            <a:off x="9642629" y="3429000"/>
            <a:ext cx="719093" cy="51937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94339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FEF96DF-A58C-44CF-814B-D99FF2207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815"/>
            <a:ext cx="12192000" cy="682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299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D2534D5-F5E0-4DEE-BD7D-075CE85D25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245"/>
            <a:ext cx="12192000" cy="6799510"/>
          </a:xfrm>
          <a:prstGeom prst="rect">
            <a:avLst/>
          </a:prstGeom>
        </p:spPr>
      </p:pic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008B1F78-99ED-43EC-A811-317C7582382C}"/>
              </a:ext>
            </a:extLst>
          </p:cNvPr>
          <p:cNvCxnSpPr>
            <a:cxnSpLocks/>
          </p:cNvCxnSpPr>
          <p:nvPr/>
        </p:nvCxnSpPr>
        <p:spPr>
          <a:xfrm>
            <a:off x="3648723" y="5681709"/>
            <a:ext cx="1686757" cy="79011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32895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E0B45C-24B6-40AC-A00C-B445DE9EDB5D}"/>
              </a:ext>
            </a:extLst>
          </p:cNvPr>
          <p:cNvSpPr/>
          <p:nvPr/>
        </p:nvSpPr>
        <p:spPr>
          <a:xfrm>
            <a:off x="698492" y="687565"/>
            <a:ext cx="1420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Roboto"/>
              </a:rPr>
              <a:t>КЭС ФИПИ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23C07ED-19CB-42A2-AE30-204E0EE39F99}"/>
              </a:ext>
            </a:extLst>
          </p:cNvPr>
          <p:cNvSpPr/>
          <p:nvPr/>
        </p:nvSpPr>
        <p:spPr>
          <a:xfrm>
            <a:off x="698492" y="1184714"/>
            <a:ext cx="17465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Roboto"/>
              </a:rPr>
              <a:t>КУ.КЭС ФИПИ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FB9E710-D33F-4E17-88A5-B49AED4C3C18}"/>
              </a:ext>
            </a:extLst>
          </p:cNvPr>
          <p:cNvSpPr/>
          <p:nvPr/>
        </p:nvSpPr>
        <p:spPr>
          <a:xfrm>
            <a:off x="698492" y="1681863"/>
            <a:ext cx="1443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Roboto"/>
              </a:rPr>
              <a:t>ПЭС ФИПИ</a:t>
            </a: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13A5CF2-AB0D-48C8-B636-75D2846111CB}"/>
              </a:ext>
            </a:extLst>
          </p:cNvPr>
          <p:cNvSpPr/>
          <p:nvPr/>
        </p:nvSpPr>
        <p:spPr>
          <a:xfrm>
            <a:off x="698492" y="2179012"/>
            <a:ext cx="17892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Roboto"/>
              </a:rPr>
              <a:t>ПУ.ПЭС ФИПИ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20941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A0B9E2E-74B8-4544-BDC0-BAFE632637F1}"/>
              </a:ext>
            </a:extLst>
          </p:cNvPr>
          <p:cNvSpPr/>
          <p:nvPr/>
        </p:nvSpPr>
        <p:spPr>
          <a:xfrm>
            <a:off x="526740" y="868624"/>
            <a:ext cx="107745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КЭС ФИПИ (контролируемые элементы содержания) </a:t>
            </a:r>
            <a:r>
              <a:rPr lang="ru-RU" dirty="0"/>
              <a:t>- элементы урока, наличие которых проверяется при составлении календарно-тематического плана и при проведении анализа контрольных работ. КЭС определяются из кодификаторов, разработанных и опубликованных ФИПИ. Контролируемый элемент содержания является - основой каждой контрольной работы, теста. Кодификаторы ФИПИ составляются по всем предметам, по которым проводится государственная итоговая аттестация. (ОГЭ,ЕГЭ)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1E3ED60-B494-447F-81CF-DD36DCCF6FEF}"/>
              </a:ext>
            </a:extLst>
          </p:cNvPr>
          <p:cNvSpPr/>
          <p:nvPr/>
        </p:nvSpPr>
        <p:spPr>
          <a:xfrm>
            <a:off x="526740" y="3244334"/>
            <a:ext cx="5099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ПЭС ФИПИ (предметные элементы содержания)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53332C6-51BE-4D7F-BB1F-94A0FE12D115}"/>
              </a:ext>
            </a:extLst>
          </p:cNvPr>
          <p:cNvSpPr/>
          <p:nvPr/>
        </p:nvSpPr>
        <p:spPr>
          <a:xfrm>
            <a:off x="526740" y="2505710"/>
            <a:ext cx="17465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Roboto"/>
              </a:rPr>
              <a:t>КУ.КЭС ФИПИ</a:t>
            </a: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3D46BEE-AB7E-4D80-9694-389150EA21C9}"/>
              </a:ext>
            </a:extLst>
          </p:cNvPr>
          <p:cNvSpPr/>
          <p:nvPr/>
        </p:nvSpPr>
        <p:spPr>
          <a:xfrm>
            <a:off x="526740" y="3740120"/>
            <a:ext cx="17892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Roboto"/>
              </a:rPr>
              <a:t>ПУ.ПЭС ФИПИ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9451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EFA63C-B883-43DF-9462-6735E7BBC4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0"/>
            <a:ext cx="12192000" cy="6857180"/>
          </a:xfrm>
          <a:prstGeom prst="rect">
            <a:avLst/>
          </a:prstGeom>
        </p:spPr>
      </p:pic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C24CAFB8-6A7C-4FB2-8306-DABDB75EDD6D}"/>
              </a:ext>
            </a:extLst>
          </p:cNvPr>
          <p:cNvCxnSpPr>
            <a:cxnSpLocks/>
          </p:cNvCxnSpPr>
          <p:nvPr/>
        </p:nvCxnSpPr>
        <p:spPr>
          <a:xfrm>
            <a:off x="3426781" y="4208015"/>
            <a:ext cx="674703" cy="36398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3589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01009D-B6A3-46B5-BB77-975B6C4607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897"/>
            <a:ext cx="12192000" cy="6836205"/>
          </a:xfrm>
          <a:prstGeom prst="rect">
            <a:avLst/>
          </a:prstGeom>
        </p:spPr>
      </p:pic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C459FF85-D653-4626-8EDC-20C52B49C4D5}"/>
              </a:ext>
            </a:extLst>
          </p:cNvPr>
          <p:cNvCxnSpPr>
            <a:cxnSpLocks/>
          </p:cNvCxnSpPr>
          <p:nvPr/>
        </p:nvCxnSpPr>
        <p:spPr>
          <a:xfrm>
            <a:off x="3417903" y="4971495"/>
            <a:ext cx="674703" cy="36398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8923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9FF873-DE36-4813-AB1B-68A5750E85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707"/>
            <a:ext cx="12192000" cy="6818586"/>
          </a:xfrm>
          <a:prstGeom prst="rect">
            <a:avLst/>
          </a:prstGeom>
        </p:spPr>
      </p:pic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2C704A21-3920-4221-8E10-9ABD1BF2ADF2}"/>
              </a:ext>
            </a:extLst>
          </p:cNvPr>
          <p:cNvCxnSpPr>
            <a:cxnSpLocks/>
          </p:cNvCxnSpPr>
          <p:nvPr/>
        </p:nvCxnSpPr>
        <p:spPr>
          <a:xfrm>
            <a:off x="3266983" y="2299317"/>
            <a:ext cx="843378" cy="59480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7893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D1C1453-5CDF-46DB-8405-E6DFF707B8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53"/>
            <a:ext cx="12192000" cy="6837494"/>
          </a:xfrm>
          <a:prstGeom prst="rect">
            <a:avLst/>
          </a:prstGeom>
        </p:spPr>
      </p:pic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9DBE5E6E-4E48-445F-90E9-A99D2BADF8FA}"/>
              </a:ext>
            </a:extLst>
          </p:cNvPr>
          <p:cNvCxnSpPr>
            <a:cxnSpLocks/>
          </p:cNvCxnSpPr>
          <p:nvPr/>
        </p:nvCxnSpPr>
        <p:spPr>
          <a:xfrm>
            <a:off x="3906175" y="4616388"/>
            <a:ext cx="1615736" cy="86113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DE9D734B-92B6-4E4E-9408-4BD1199720A4}"/>
              </a:ext>
            </a:extLst>
          </p:cNvPr>
          <p:cNvCxnSpPr>
            <a:cxnSpLocks/>
          </p:cNvCxnSpPr>
          <p:nvPr/>
        </p:nvCxnSpPr>
        <p:spPr>
          <a:xfrm>
            <a:off x="3426781" y="4811697"/>
            <a:ext cx="674703" cy="36398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2985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50B313-C6DA-48D2-AB72-1D5395471E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69"/>
            <a:ext cx="12192000" cy="6844862"/>
          </a:xfrm>
          <a:prstGeom prst="rect">
            <a:avLst/>
          </a:prstGeom>
        </p:spPr>
      </p:pic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E59A6413-9862-4138-A4F7-5EC737A09FBB}"/>
              </a:ext>
            </a:extLst>
          </p:cNvPr>
          <p:cNvCxnSpPr>
            <a:cxnSpLocks/>
          </p:cNvCxnSpPr>
          <p:nvPr/>
        </p:nvCxnSpPr>
        <p:spPr>
          <a:xfrm flipV="1">
            <a:off x="7217546" y="1351626"/>
            <a:ext cx="1162974" cy="108973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0071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A7F6E96-A5A3-446C-AF21-C43EEBC268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"/>
            <a:ext cx="12192000" cy="6845807"/>
          </a:xfrm>
          <a:prstGeom prst="rect">
            <a:avLst/>
          </a:prstGeom>
        </p:spPr>
      </p:pic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BAE5CD14-2F89-4224-B3EC-3314A5E5A235}"/>
              </a:ext>
            </a:extLst>
          </p:cNvPr>
          <p:cNvCxnSpPr>
            <a:cxnSpLocks/>
          </p:cNvCxnSpPr>
          <p:nvPr/>
        </p:nvCxnSpPr>
        <p:spPr>
          <a:xfrm flipH="1" flipV="1">
            <a:off x="4181382" y="1367161"/>
            <a:ext cx="1384916" cy="62143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34024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146</Words>
  <Application>Microsoft Office PowerPoint</Application>
  <PresentationFormat>Широкоэкранный</PresentationFormat>
  <Paragraphs>23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Arial</vt:lpstr>
      <vt:lpstr>Calibri</vt:lpstr>
      <vt:lpstr>Calibri Light</vt:lpstr>
      <vt:lpstr>LiberationSerif</vt:lpstr>
      <vt:lpstr>Roboto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пк</cp:lastModifiedBy>
  <cp:revision>53</cp:revision>
  <dcterms:created xsi:type="dcterms:W3CDTF">2022-05-19T03:02:42Z</dcterms:created>
  <dcterms:modified xsi:type="dcterms:W3CDTF">2022-05-19T07:57:12Z</dcterms:modified>
</cp:coreProperties>
</file>