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7"/>
  </p:notesMasterIdLst>
  <p:sldIdLst>
    <p:sldId id="387" r:id="rId2"/>
    <p:sldId id="389" r:id="rId3"/>
    <p:sldId id="409" r:id="rId4"/>
    <p:sldId id="410" r:id="rId5"/>
    <p:sldId id="411" r:id="rId6"/>
    <p:sldId id="412" r:id="rId7"/>
    <p:sldId id="416" r:id="rId8"/>
    <p:sldId id="390" r:id="rId9"/>
    <p:sldId id="384" r:id="rId10"/>
    <p:sldId id="413" r:id="rId11"/>
    <p:sldId id="408" r:id="rId12"/>
    <p:sldId id="349" r:id="rId13"/>
    <p:sldId id="381" r:id="rId14"/>
    <p:sldId id="379" r:id="rId15"/>
    <p:sldId id="257" r:id="rId16"/>
    <p:sldId id="261" r:id="rId17"/>
    <p:sldId id="264" r:id="rId18"/>
    <p:sldId id="407" r:id="rId19"/>
    <p:sldId id="395" r:id="rId20"/>
    <p:sldId id="394" r:id="rId21"/>
    <p:sldId id="396" r:id="rId22"/>
    <p:sldId id="397" r:id="rId23"/>
    <p:sldId id="400" r:id="rId24"/>
    <p:sldId id="414" r:id="rId25"/>
    <p:sldId id="404" r:id="rId2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9999"/>
    <a:srgbClr val="33CCCC"/>
    <a:srgbClr val="66CCFF"/>
    <a:srgbClr val="FFFFFF"/>
    <a:srgbClr val="0000FF"/>
    <a:srgbClr val="F79747"/>
    <a:srgbClr val="660033"/>
    <a:srgbClr val="FB6F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29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0BF1D178-9FE3-4666-B94A-D426F19EF6FD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07252A6-8EA8-4A7A-9B80-2C3E28085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71ECE6B-8385-4A09-9F10-9A64A8F7DE93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66E3B67-3156-474B-BFF5-08F493E78C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2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79C93F0-AEC3-4529-9CD2-304CBDABA4AB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3FA3492-0049-42BD-AF2D-DC19E63561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AA778A17-DDA7-4163-B017-CF436D105387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6A32FCC-34E0-4408-BB39-3A4241B427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127D2DF-B105-4D2F-AF4B-AFE576F5D47A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1B36CD-7150-41AB-9BAC-72E385353E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F0FC3F4-74FD-463C-9E0C-624BE74E158F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A7974EC5-AC5C-454D-8D76-07CD302343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2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D33BDB-C6B4-45C7-8981-1C08D5FEBF40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4CD95B0-7F8C-46D6-9181-5AB37B3FAD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5D695BE-62A5-4E84-ABCF-69B433DA8C78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126E46D-C98C-4AE8-8EB9-F3D1FD7CAD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2D35BC-D9BE-495A-95B7-957A7A5C5459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879CD7-6A42-48EA-BDA4-A47476CB33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85843F2-D6DD-47FE-9CDE-5996E549E548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19BAD05-D461-40BA-B1E2-EFECB5C1BE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1DD294-EC92-4B65-8F4F-E3853C71232B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245530-8C9D-4174-BBB8-B577088CF6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A356903-F615-40A1-BEB1-642E3F5D56C5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3F7B13-550A-401C-9EA6-34FBB97847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2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25CE0E7-62C9-4B3A-BEEA-2194220F730C}" type="datetimeFigureOut">
              <a:rPr lang="ru-RU" smtClean="0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7E5C342-7914-4601-BF28-A9F4EF2EB5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 advClick="0" advTm="12000"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E:\&#1055;&#1088;&#1077;&#1079;&#1077;&#1085;&#1090;&#1072;&#1094;&#1080;&#1103;%20&#1073;&#1080;&#1073;&#1083;\&#1060;&#1054;&#1053;%20-%20&#1082;&#1088;&#1072;&#1089;&#1080;&#1074;&#1072;&#1103;%20&#1084;&#1091;&#1079;&#1099;&#1082;&#1072;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%20&#1073;&#1080;&#1073;&#1083;\&#1060;&#1054;&#1053;%20-%20&#1082;&#1088;&#1072;&#1089;&#1080;&#1074;&#1072;&#1103;%20&#1084;&#1091;&#1079;&#1099;&#1082;&#1072;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496"/>
            <a:ext cx="7858180" cy="3340487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1"/>
            <a:ext cx="8229600" cy="218599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609600" marR="0" lvl="0" indent="-60960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C:\Users\Ученик13\Desktop\СЕМИНАР\ШКОЛА-октябрь 14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528" cy="7143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50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C:\Users\1\Desktop\Презинтация\20171122_12503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8080136">
            <a:off x="4379945" y="1482357"/>
            <a:ext cx="3524468" cy="457677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188640"/>
            <a:ext cx="8662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Конкурс чтецов «Живая классика»</a:t>
            </a:r>
            <a:endParaRPr lang="ru-RU" sz="4400" dirty="0"/>
          </a:p>
        </p:txBody>
      </p:sp>
      <p:pic>
        <p:nvPicPr>
          <p:cNvPr id="12" name="Picture 3" descr="C:\Users\Ученик13\Desktop\СЕМИНАР\Родит. собрание\DSC071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 bwMode="auto">
          <a:xfrm rot="407410">
            <a:off x="210646" y="1168435"/>
            <a:ext cx="4620910" cy="3837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99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387424"/>
            <a:ext cx="7239000" cy="11430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Мы против террора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515429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Users\1\Desktop\АИДА-конкурс\5А ПО НУРБАГ\IMG_0794.JPG"/>
          <p:cNvPicPr>
            <a:picLocks noChangeAspect="1" noChangeArrowheads="1"/>
          </p:cNvPicPr>
          <p:nvPr/>
        </p:nvPicPr>
        <p:blipFill>
          <a:blip r:embed="rId3" cstate="print"/>
          <a:srcRect l="5990" t="26105"/>
          <a:stretch>
            <a:fillRect/>
          </a:stretch>
        </p:blipFill>
        <p:spPr bwMode="auto">
          <a:xfrm>
            <a:off x="2195736" y="3225868"/>
            <a:ext cx="6161102" cy="36321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ransition spd="slow" advClick="0" advTm="468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655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252536" y="0"/>
            <a:ext cx="9145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16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  </a:t>
            </a:r>
          </a:p>
          <a:p>
            <a:pPr lvl="0" algn="ctr" eaLnBrk="0" hangingPunct="0"/>
            <a:r>
              <a:rPr lang="ru-RU" sz="4000" b="1" dirty="0" smtClean="0">
                <a:solidFill>
                  <a:srgbClr val="002060"/>
                </a:solidFill>
                <a:cs typeface="Arial" pitchFamily="34" charset="0"/>
              </a:rPr>
              <a:t>«Как читать книгу – беседа с учащимися начальных классов»</a:t>
            </a:r>
            <a:endParaRPr lang="ru-RU" sz="4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96553" y="1628801"/>
            <a:ext cx="4464498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005999" y="1906769"/>
            <a:ext cx="4608512" cy="46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8253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496"/>
            <a:ext cx="7858180" cy="3340487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к 130-летию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со дня рождения С.Я. Маршака.</a:t>
            </a:r>
            <a:endParaRPr lang="ru-RU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8003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496"/>
            <a:ext cx="7858180" cy="3340487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1"/>
            <a:ext cx="8229600" cy="218599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609600" marR="0" lvl="0" indent="-60960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58" name="Picture 2" descr="http://sch187.minsk.edu.by/be/sm.aspx?guid=166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185" y="4929173"/>
            <a:ext cx="2215815" cy="19288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Выставка рисунков «Дагестан мой край родной»</a:t>
            </a:r>
            <a:endParaRPr lang="ru-RU" sz="4400" dirty="0"/>
          </a:p>
        </p:txBody>
      </p:sp>
      <p:pic>
        <p:nvPicPr>
          <p:cNvPr id="5122" name="Picture 2" descr="C:\Users\ЯНТАРЬ1\Desktop\IMG-20170914-WA0007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376000"/>
            <a:ext cx="6840760" cy="5482000"/>
          </a:xfrm>
          <a:prstGeom prst="rect">
            <a:avLst/>
          </a:prstGeom>
          <a:noFill/>
        </p:spPr>
      </p:pic>
      <p:pic>
        <p:nvPicPr>
          <p:cNvPr id="9" name="ФОН - красив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17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посвященное дню книги «</a:t>
            </a:r>
            <a:r>
              <a:rPr lang="ru-RU" sz="4400" b="1" dirty="0" err="1" smtClean="0">
                <a:solidFill>
                  <a:srgbClr val="002060"/>
                </a:solidFill>
                <a:cs typeface="Arial" pitchFamily="34" charset="0"/>
              </a:rPr>
              <a:t>Книжкин</a:t>
            </a:r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 праздник»</a:t>
            </a:r>
            <a:endParaRPr lang="ru-RU" sz="4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56792"/>
            <a:ext cx="377991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645024"/>
            <a:ext cx="39604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3534" y="1412776"/>
            <a:ext cx="4200466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6693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посвященное дню книги «</a:t>
            </a:r>
            <a:r>
              <a:rPr lang="ru-RU" sz="4400" b="1" dirty="0" err="1" smtClean="0">
                <a:solidFill>
                  <a:srgbClr val="002060"/>
                </a:solidFill>
                <a:cs typeface="Arial" pitchFamily="34" charset="0"/>
              </a:rPr>
              <a:t>Книжкин</a:t>
            </a:r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 праздник»</a:t>
            </a:r>
            <a:endParaRPr lang="ru-RU" sz="4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13995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3913" y="1484785"/>
            <a:ext cx="438008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3645024"/>
            <a:ext cx="5400600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323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324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День дарения книги </a:t>
            </a:r>
            <a:endParaRPr lang="ru-RU" sz="4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4398342" cy="31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503376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ФОН - красив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ФОН - красив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173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посвященное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«Дню защитника Отечества»</a:t>
            </a:r>
            <a:endParaRPr lang="ru-RU" sz="4400" dirty="0"/>
          </a:p>
        </p:txBody>
      </p:sp>
      <p:pic>
        <p:nvPicPr>
          <p:cNvPr id="6" name="Picture 7" descr="E:\СЕМИНАР\МЕРОПР-Я\DSC034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44906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E:\СЕМИНАР\МЕРОПР-Я\DSC033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32856"/>
            <a:ext cx="4039434" cy="2270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9" descr="E:\СЕМИНАР\МЕРОПР-Я\DSC034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17881"/>
            <a:ext cx="4519866" cy="2540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8" descr="E:\СЕМИНАР\МЕРОПР-Я\DSC034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470780"/>
            <a:ext cx="4247799" cy="2387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7425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188640"/>
            <a:ext cx="77716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ко дню 8 Марта </a:t>
            </a:r>
            <a:endParaRPr lang="ru-RU" sz="4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54869" y="1975149"/>
            <a:ext cx="544522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899484" y="1725252"/>
            <a:ext cx="5400599" cy="448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5211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285860"/>
            <a:ext cx="5112568" cy="545550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Курбанова </a:t>
            </a:r>
            <a:r>
              <a:rPr lang="ru-RU" sz="1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Кумсият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Сулеймановна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</a:t>
            </a:r>
            <a:endParaRPr lang="ru-RU" sz="3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1982 года рождения,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работаю в МКОУ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1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Дружбинская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СОШ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 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 должности </a:t>
            </a:r>
            <a:r>
              <a:rPr lang="ru-RU" sz="1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завед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библиотеки   </a:t>
            </a: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2017года  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Образование – 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среднее специальное , </a:t>
            </a:r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окончила в 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</a:t>
            </a:r>
            <a:endParaRPr lang="ru-RU" sz="30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2004 году </a:t>
            </a:r>
            <a:r>
              <a:rPr lang="ru-RU" sz="1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Избербашский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педагогический колледж</a:t>
            </a:r>
            <a:endParaRPr lang="ru-RU" sz="30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Общий стаж работы- 5лет.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Стаж работы в библиотеке – 1год </a:t>
            </a: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7" name="Picture 3" descr="C:\Users\1\Desktop\VipTalisman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356429">
            <a:off x="5693217" y="1293655"/>
            <a:ext cx="2864987" cy="5093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214290"/>
            <a:ext cx="7572428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ВИЗИТНАЯ  КАРТОЧКА</a:t>
            </a:r>
          </a:p>
        </p:txBody>
      </p:sp>
    </p:spTree>
  </p:cSld>
  <p:clrMapOvr>
    <a:masterClrMapping/>
  </p:clrMapOvr>
  <p:transition spd="slow" advClick="0" advTm="20983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www.syktyvdincbs.ru/content/news/2074/QQT8ebnr6IU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9144000" cy="40770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 	</a:t>
            </a:r>
            <a:r>
              <a:rPr lang="ru-RU" sz="3600" b="1" dirty="0" smtClean="0">
                <a:solidFill>
                  <a:srgbClr val="002060"/>
                </a:solidFill>
                <a:cs typeface="Arial" pitchFamily="34" charset="0"/>
              </a:rPr>
              <a:t>Книжная выставка посвященная 105 </a:t>
            </a:r>
            <a:r>
              <a:rPr lang="ru-RU" sz="3600" b="1" dirty="0" err="1" smtClean="0">
                <a:solidFill>
                  <a:srgbClr val="002060"/>
                </a:solidFill>
                <a:cs typeface="Arial" pitchFamily="34" charset="0"/>
              </a:rPr>
              <a:t>летию</a:t>
            </a:r>
            <a:r>
              <a:rPr lang="ru-RU" sz="3600" b="1" dirty="0" smtClean="0">
                <a:solidFill>
                  <a:srgbClr val="002060"/>
                </a:solidFill>
                <a:cs typeface="Arial" pitchFamily="34" charset="0"/>
              </a:rPr>
              <a:t> со дня рождения советского поэта , детского писателя ,драматурга, автора государственного гимна России С. В. Михалкова.</a:t>
            </a:r>
            <a:endParaRPr lang="ru-RU" sz="3600" dirty="0"/>
          </a:p>
        </p:txBody>
      </p:sp>
    </p:spTree>
  </p:cSld>
  <p:clrMapOvr>
    <a:masterClrMapping/>
  </p:clrMapOvr>
  <p:transition spd="slow" advClick="0" advTm="8284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Тематическая выставка рисунков  посвященная ко  «Дню  птиц»</a:t>
            </a:r>
            <a:endParaRPr lang="ru-RU" sz="4400" dirty="0"/>
          </a:p>
        </p:txBody>
      </p:sp>
      <p:pic>
        <p:nvPicPr>
          <p:cNvPr id="6" name="Picture 2" descr="C:\Users\Ученик13\Desktop\Копии для Патиной презентации\DSC0557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4048" y="4005064"/>
            <a:ext cx="4139952" cy="2852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84351" y="1084409"/>
            <a:ext cx="3555226" cy="392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 descr="E:\СЕМИНАР\МЕРОПР-Я\DSC0390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3528" y="3933056"/>
            <a:ext cx="4248472" cy="2924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1268760"/>
            <a:ext cx="40324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7254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Мероприятие посвященное 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cs typeface="Arial" pitchFamily="34" charset="0"/>
              </a:rPr>
              <a:t> «Дню  птиц»</a:t>
            </a:r>
            <a:endParaRPr lang="ru-RU" sz="4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4563339" cy="32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1700808"/>
            <a:ext cx="45720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861048"/>
            <a:ext cx="4419323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8283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83668" y="-711460"/>
            <a:ext cx="6120680" cy="80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232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39652" y="-711460"/>
            <a:ext cx="6264696" cy="835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2433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 descr="E:\СЕМИНАР\МЕРОПР-Я\DSC0219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8961" y="500042"/>
            <a:ext cx="8096306" cy="6072229"/>
          </a:xfrm>
          <a:prstGeom prst="rect">
            <a:avLst/>
          </a:prstGeom>
          <a:ln w="88900" cap="sq" cmpd="thickThin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 advClick="0" advTm="6755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      </a:t>
            </a:r>
            <a:r>
              <a:rPr lang="ru-RU" sz="4900" dirty="0" smtClean="0"/>
              <a:t>День единства народов  ДАГЕСТАНА</a:t>
            </a:r>
            <a:endParaRPr lang="ru-RU" sz="4900" dirty="0"/>
          </a:p>
        </p:txBody>
      </p:sp>
      <p:pic>
        <p:nvPicPr>
          <p:cNvPr id="1026" name="Picture 2" descr="C:\Users\1\Desktop\Презинтация\IMG-20170914-WA0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4000528" cy="4429155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459834"/>
            <a:ext cx="4570164" cy="506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3931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57290" y="320040"/>
            <a:ext cx="6338910" cy="7515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ЭКСКУРСИЯ В БИБЛИОТЕКУ</a:t>
            </a:r>
            <a:endParaRPr lang="ru-RU" sz="3200" dirty="0"/>
          </a:p>
        </p:txBody>
      </p:sp>
      <p:pic>
        <p:nvPicPr>
          <p:cNvPr id="2050" name="Picture 2" descr="C:\Users\1\Desktop\Презинтация\IMG-20171111-WA0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1" y="1357298"/>
            <a:ext cx="3286148" cy="3071834"/>
          </a:xfrm>
          <a:prstGeom prst="rect">
            <a:avLst/>
          </a:prstGeom>
          <a:noFill/>
        </p:spPr>
      </p:pic>
      <p:pic>
        <p:nvPicPr>
          <p:cNvPr id="2051" name="Picture 3" descr="C:\Users\1\Desktop\Презинтация\IMG-20171111-WA0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0026" y="1142985"/>
            <a:ext cx="3865378" cy="3286147"/>
          </a:xfrm>
          <a:prstGeom prst="rect">
            <a:avLst/>
          </a:prstGeom>
          <a:noFill/>
        </p:spPr>
      </p:pic>
      <p:pic>
        <p:nvPicPr>
          <p:cNvPr id="2052" name="Picture 4" descr="C:\Users\1\Desktop\Презинтация\IMG-20171111-WA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643314"/>
            <a:ext cx="3643338" cy="300039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441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57290" y="320040"/>
            <a:ext cx="6338910" cy="7515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ЭКСКУРСИЯ В БИБЛИОТЕКУ</a:t>
            </a:r>
            <a:endParaRPr lang="ru-RU" sz="3200" dirty="0"/>
          </a:p>
        </p:txBody>
      </p:sp>
      <p:pic>
        <p:nvPicPr>
          <p:cNvPr id="3074" name="Picture 2" descr="C:\Users\1\Desktop\Презинтация\IMG-20171111-WA00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4143404" cy="5143536"/>
          </a:xfrm>
          <a:prstGeom prst="rect">
            <a:avLst/>
          </a:prstGeom>
          <a:noFill/>
        </p:spPr>
      </p:pic>
      <p:pic>
        <p:nvPicPr>
          <p:cNvPr id="3075" name="Picture 3" descr="C:\Users\1\Desktop\Презинтация\IMG-20171111-WA0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7833" y="1357298"/>
            <a:ext cx="4249009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594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rot="10800000" flipV="1">
            <a:off x="4067944" y="5373216"/>
            <a:ext cx="4788024" cy="1214446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ОБЩЕЕ КОЛИЧЕСТВО ЧИТАТЕЛЕЙ – 330 ЧЕЛ.ИЗ НИХ 25О УЧАЩИЕСЯ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-324544" y="-387424"/>
            <a:ext cx="9468544" cy="1285884"/>
          </a:xfrm>
        </p:spPr>
        <p:txBody>
          <a:bodyPr>
            <a:normAutofit/>
          </a:bodyPr>
          <a:lstStyle/>
          <a:p>
            <a:endParaRPr lang="ru-RU" sz="2400" b="1" dirty="0"/>
          </a:p>
        </p:txBody>
      </p:sp>
      <p:pic>
        <p:nvPicPr>
          <p:cNvPr id="4102" name="Picture 6" descr="C:\Users\1\Desktop\Презинтация\20180317_122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60000">
            <a:off x="4500638" y="1282479"/>
            <a:ext cx="4428954" cy="3610782"/>
          </a:xfrm>
          <a:prstGeom prst="rect">
            <a:avLst/>
          </a:prstGeom>
          <a:noFill/>
        </p:spPr>
      </p:pic>
      <p:pic>
        <p:nvPicPr>
          <p:cNvPr id="13" name="Picture 2" descr="C:\Users\1\Desktop\АИДА-конкурс\посещение\IMG_838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8596" y="785794"/>
            <a:ext cx="3929090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494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20750" y="760909"/>
            <a:ext cx="604108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292080" y="1484784"/>
            <a:ext cx="3851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ЧИТАТЕЛЯМИ БИБЛИОТЕКИ ЯВЛЯЮТСЯ УЧИТЕЛЯ И УЧАЩИЕСЯ ШКОЛЫ</a:t>
            </a:r>
            <a:endParaRPr lang="ru-RU" sz="4400" b="1" dirty="0"/>
          </a:p>
        </p:txBody>
      </p:sp>
    </p:spTree>
  </p:cSld>
  <p:clrMapOvr>
    <a:masterClrMapping/>
  </p:clrMapOvr>
  <p:transition spd="slow" advClick="0" advTm="4228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496"/>
            <a:ext cx="7858180" cy="3340487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1"/>
            <a:ext cx="8229600" cy="218599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609600" marR="0" lvl="0" indent="-60960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Admin\Desktop\лич фото\IMG_736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00136" y="3573016"/>
            <a:ext cx="2843236" cy="3132348"/>
          </a:xfrm>
          <a:prstGeom prst="rect">
            <a:avLst/>
          </a:prstGeom>
          <a:ln w="38100">
            <a:solidFill>
              <a:srgbClr val="006699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Admin\Desktop\лич фото\IMG_735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692696"/>
            <a:ext cx="3347174" cy="2712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Admin\Desktop\лич фото\IMG_418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83968" y="764704"/>
            <a:ext cx="4392488" cy="2817694"/>
          </a:xfrm>
          <a:prstGeom prst="rect">
            <a:avLst/>
          </a:prstGeom>
          <a:ln w="38100"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C:\Users\Admin\Desktop\лич фото\IMG_4023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294321" y="3857628"/>
            <a:ext cx="3706703" cy="2780028"/>
          </a:xfrm>
          <a:prstGeom prst="rect">
            <a:avLst/>
          </a:prstGeom>
          <a:ln w="38100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8662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Конкурс чтецов «Живая классика»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1667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мазан\Desktop\74928190_nebo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496"/>
            <a:ext cx="7858180" cy="3340487"/>
          </a:xfrm>
        </p:spPr>
        <p:txBody>
          <a:bodyPr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600201"/>
            <a:ext cx="8229600" cy="218599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609600" marR="0" lvl="0" indent="-60960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1" descr="C:\Users\1\Desktop\фото\собрание\IMG_488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9512" y="1124744"/>
            <a:ext cx="3240361" cy="3178989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546" name="Picture 2" descr="C:\Users\1\Desktop\фото\собрание\IMG_489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347864" y="873611"/>
            <a:ext cx="2736304" cy="3648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08547" name="Picture 3" descr="C:\Users\1\Desktop\фото\собрание\IMG_4904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28596" y="3857628"/>
            <a:ext cx="4000496" cy="3000372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</p:pic>
      <p:pic>
        <p:nvPicPr>
          <p:cNvPr id="10" name="Picture 4" descr="C:\Users\1\Desktop\фото\IMG-20151102-WA0006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932040" y="3933056"/>
            <a:ext cx="3816424" cy="264318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51520" y="188640"/>
            <a:ext cx="86625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Конкурс чтецов «Живая классика»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 advClick="0" advTm="1057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2262</TotalTime>
  <Words>169</Words>
  <Application>Microsoft Office PowerPoint</Application>
  <PresentationFormat>Экран (4:3)</PresentationFormat>
  <Paragraphs>99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Слайд 1</vt:lpstr>
      <vt:lpstr>Слайд 2</vt:lpstr>
      <vt:lpstr>      День единства народов  ДАГЕСТАНА</vt:lpstr>
      <vt:lpstr>ЭКСКУРСИЯ В БИБЛИОТЕКУ</vt:lpstr>
      <vt:lpstr>ЭКСКУРСИЯ В БИБЛИОТЕКУ</vt:lpstr>
      <vt:lpstr>ОБЩЕЕ КОЛИЧЕСТВО ЧИТАТЕЛЕЙ – 330 ЧЕЛ.ИЗ НИХ 25О УЧАЩИЕСЯ</vt:lpstr>
      <vt:lpstr>Слайд 7</vt:lpstr>
      <vt:lpstr>Слайд 8</vt:lpstr>
      <vt:lpstr>Слайд 9</vt:lpstr>
      <vt:lpstr>Слайд 10</vt:lpstr>
      <vt:lpstr>Мы против террора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  ПРИВЕТСТВУЕТ                              МКОУ «ДРУЖБИНСКАЯ СОШ»</dc:title>
  <dc:creator>Ученик13</dc:creator>
  <cp:lastModifiedBy>Ученик12</cp:lastModifiedBy>
  <cp:revision>258</cp:revision>
  <dcterms:created xsi:type="dcterms:W3CDTF">2014-11-24T12:16:19Z</dcterms:created>
  <dcterms:modified xsi:type="dcterms:W3CDTF">2018-11-29T17:59:09Z</dcterms:modified>
</cp:coreProperties>
</file>