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0" r:id="rId1"/>
  </p:sldMasterIdLst>
  <p:notesMasterIdLst>
    <p:notesMasterId r:id="rId20"/>
  </p:notesMasterIdLst>
  <p:sldIdLst>
    <p:sldId id="256" r:id="rId2"/>
    <p:sldId id="258" r:id="rId3"/>
    <p:sldId id="260" r:id="rId4"/>
    <p:sldId id="259" r:id="rId5"/>
    <p:sldId id="262" r:id="rId6"/>
    <p:sldId id="263" r:id="rId7"/>
    <p:sldId id="264" r:id="rId8"/>
    <p:sldId id="269" r:id="rId9"/>
    <p:sldId id="277" r:id="rId10"/>
    <p:sldId id="270" r:id="rId11"/>
    <p:sldId id="271" r:id="rId12"/>
    <p:sldId id="272" r:id="rId13"/>
    <p:sldId id="265" r:id="rId14"/>
    <p:sldId id="273" r:id="rId15"/>
    <p:sldId id="274" r:id="rId16"/>
    <p:sldId id="276" r:id="rId17"/>
    <p:sldId id="280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B30A7DE-8D53-4FDE-900A-B4DEA3D6667B}">
          <p14:sldIdLst>
            <p14:sldId id="256"/>
            <p14:sldId id="258"/>
            <p14:sldId id="260"/>
            <p14:sldId id="259"/>
            <p14:sldId id="262"/>
            <p14:sldId id="263"/>
            <p14:sldId id="264"/>
            <p14:sldId id="269"/>
            <p14:sldId id="277"/>
            <p14:sldId id="270"/>
            <p14:sldId id="271"/>
            <p14:sldId id="272"/>
            <p14:sldId id="265"/>
            <p14:sldId id="273"/>
            <p14:sldId id="274"/>
            <p14:sldId id="276"/>
            <p14:sldId id="280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04" autoAdjust="0"/>
    <p:restoredTop sz="94660"/>
  </p:normalViewPr>
  <p:slideViewPr>
    <p:cSldViewPr>
      <p:cViewPr varScale="1">
        <p:scale>
          <a:sx n="84" d="100"/>
          <a:sy n="84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0F7E4E-E453-44FD-A34B-357B069E57FC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7A58B-15BC-497E-AAAE-4A6594B938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027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7A58B-15BC-497E-AAAE-4A6594B938B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400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-785842"/>
            <a:ext cx="8429684" cy="3286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Тема:                                                  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«Уву </a:t>
            </a:r>
            <a:r>
              <a:rPr lang="ru-RU" b="1" dirty="0" err="1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ич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 дуст </a:t>
            </a:r>
            <a:r>
              <a:rPr lang="ru-RU" b="1" dirty="0" err="1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вува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b="1" dirty="0" err="1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бабан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 ч</a:t>
            </a:r>
            <a:r>
              <a:rPr lang="en-US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I</a:t>
            </a:r>
            <a:r>
              <a:rPr lang="ru-RU" b="1" dirty="0" smtClean="0">
                <a:ln w="31550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Bookman Old Style" pitchFamily="18" charset="0"/>
              </a:rPr>
              <a:t>ал!»</a:t>
            </a:r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05\Desktop\e3bdae2ad6e38d0085e533a42badd9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357290" y="1357298"/>
            <a:ext cx="6357982" cy="452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034" y="5857892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Учитель родного языка и </a:t>
            </a:r>
            <a:r>
              <a:rPr lang="ru-RU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лит-ры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  </a:t>
            </a:r>
            <a:r>
              <a:rPr lang="ru-RU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Пирова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 А.А.</a:t>
            </a:r>
          </a:p>
          <a:p>
            <a:pPr algn="ctr"/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МКОУ «</a:t>
            </a:r>
            <a:r>
              <a:rPr lang="ru-RU" sz="2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Дружбинская</a:t>
            </a:r>
            <a:r>
              <a:rPr lang="ru-RU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 СОШ»</a:t>
            </a:r>
            <a:endParaRPr lang="ru-RU" sz="2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169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05\Desktop\Gołą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14808"/>
            <a:ext cx="9144000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2470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05\Desktop\crow101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8176" cy="68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26185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05\Desktop\Bankoboev.Ru_vesennyaya_lastoch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54" y="0"/>
            <a:ext cx="91423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9453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05\Desktop\1390158055_ore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7102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05\Desktop\1390158055_orel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875308" cy="290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05\Desktop\Bankoboev.Ru_vesennyaya_lastochk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0"/>
            <a:ext cx="4088199" cy="306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05\Desktop\crow1011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2"/>
            <a:ext cx="324404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05\Desktop\Gołąb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2864" y="3573016"/>
            <a:ext cx="292253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69094" y="306671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Люкь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84168" y="3136247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Псинч</a:t>
            </a:r>
            <a:r>
              <a:rPr lang="en-US" b="1" dirty="0"/>
              <a:t>I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634067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Хъют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696482" y="6340678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/>
              <a:t>Луф</a:t>
            </a:r>
            <a:endParaRPr lang="ru-RU" b="1" dirty="0"/>
          </a:p>
        </p:txBody>
      </p:sp>
      <p:sp>
        <p:nvSpPr>
          <p:cNvPr id="2" name="Овал 1"/>
          <p:cNvSpPr/>
          <p:nvPr/>
        </p:nvSpPr>
        <p:spPr>
          <a:xfrm>
            <a:off x="721415" y="6340678"/>
            <a:ext cx="1296144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 2"/>
          <p:cNvSpPr/>
          <p:nvPr/>
        </p:nvSpPr>
        <p:spPr>
          <a:xfrm>
            <a:off x="6696482" y="6378136"/>
            <a:ext cx="798617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465848" y="3066714"/>
            <a:ext cx="1328884" cy="650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109077" y="3136247"/>
            <a:ext cx="1085427" cy="3693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6480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875 -0.01829 -0.03854 -0.03241 -0.05364 -0.05509 C -0.06006 -0.10718 -0.10208 -0.12616 -0.12187 -0.16574 C -0.12065 -0.17732 -0.11944 -0.17732 -0.11701 -0.18681 C -0.14218 -0.2919 -0.27395 -0.31042 -0.35486 -0.33009 C -0.36631 -0.33611 -0.35694 -0.3375 -0.36579 -0.34792 C -0.37534 -0.35926 -0.38524 -0.37014 -0.39635 -0.3787 C -0.52552 -0.4787 -0.46093 -0.41482 -0.49635 -0.45023 C -0.44722 -0.46343 -0.34756 -0.47801 -0.34756 -0.47801 C -0.33489 -0.48449 -0.321 -0.48796 -0.30972 -0.49745 C -0.30659 -0.5 -0.32309 -0.51435 -0.32447 -0.51528 C -0.34635 -0.54908 -0.3684 -0.56019 -0.39878 -0.5787 C -0.4 -0.5794 -0.39635 -0.57778 -0.39513 -0.57708 C -0.37916 -0.56759 -0.36388 -0.55648 -0.34756 -0.54792 C -0.31701 -0.53195 -0.28593 -0.51783 -0.25486 -0.50394 C -0.24965 -0.50162 -0.24427 -0.50116 -0.23888 -0.49908 C -0.18784 -0.4794 -0.08541 -0.43889 -0.08541 -0.43889 C -0.06579 -0.44421 -0.0493 -0.45995 -0.02934 -0.46505 C 0.00539 -0.47384 0.04063 -0.47685 0.07553 -0.48449 C 0.03803 -0.51875 0.04115 -0.52315 -0.00121 -0.53658 C -0.03315 -0.54653 -0.09756 -0.5625 -0.09756 -0.5625 C -0.10069 -0.56042 -0.11805 -0.55232 -0.10607 -0.53982 C -0.07586 -0.50833 -0.0276 -0.48935 0.00851 -0.47639 C 0.11546 -0.43796 0.20764 -0.4213 0.30608 -0.35926 C 0.33959 -0.3382 0.37362 -0.31806 0.4073 -0.29745 C 0.40799 -0.29699 0.44375 -0.27963 0.43542 -0.28125 C 0.40816 -0.28611 0.38195 -0.29792 0.35487 -0.30394 C 0.32952 -0.30972 0.30365 -0.3125 0.27813 -0.3169 C 0.24844 -0.31644 0.21858 -0.31921 0.18907 -0.31528 C 0.18646 -0.31505 0.18907 -0.30625 0.1915 -0.30556 C 0.21702 -0.29722 0.24358 -0.2956 0.26945 -0.28935 C 0.31875 -0.27755 0.36789 -0.26435 0.41702 -0.25185 C 0.45678 -0.22338 0.48664 -0.18889 0.51094 -0.13658 C 0.50764 -0.1257 0.50903 -0.10949 0.50122 -0.10394 C 0.48629 -0.09329 0.46806 -0.0963 0.45122 -0.09421 C 0.39185 -0.08658 0.33247 -0.08125 0.2731 -0.07477 C 0.27101 -0.07523 0.26494 -0.07639 0.26702 -0.07639 C 0.27518 -0.07639 0.28386 -0.07847 0.2915 -0.07477 C 0.30139 -0.06991 0.30938 -0.05949 0.31823 -0.05185 C 0.32292 -0.02037 0.3224 -0.0375 0.26702 -0.01945 C 0.2349 -0.00903 0.16945 0.00486 0.16945 0.00486 C 0.18195 0.01018 0.19185 0.01157 0.20487 0.00995 C 0.20122 0.00347 0.19931 -0.00579 0.19393 -0.00972 C 0.16441 -0.03125 0.07605 -0.06181 0.05365 -0.07315 C 0.03542 -0.08241 0.01702 -0.09144 -0.00121 -0.1007 C -0.00243 -0.10139 -0.00607 -0.10232 -0.00486 -0.10232 C 0.00365 -0.10232 0.01216 -0.10116 0.02066 -0.1007 C 0.03212 -0.10116 0.04375 -0.09931 0.05487 -0.10232 C 0.05695 -0.10278 0.05799 -0.10949 0.05608 -0.11042 C 0.01893 -0.12986 -0.01875 -0.14722 -0.05729 -0.16088 C -0.10329 -0.17732 -0.14913 -0.18287 -0.19496 -0.2 C -0.19236 -0.21088 -0.18541 -0.21736 -0.18177 -0.22755 C -0.18003 -0.23218 -0.17934 -0.23727 -0.17795 -0.24213 C -0.17951 -0.25486 -0.18177 -0.27153 -0.18784 -0.28125 C -0.1927 -0.28935 -0.19791 -0.28658 -0.2059 -0.28773 C -0.22013 -0.28982 -0.23437 -0.29259 -0.24878 -0.29259 L -0.25729 -0.27801 " pathEditMode="relative" ptsTypes="fffffffffffffffffffffffffffffffffffffffffffffffffffffff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C 0.04566 -0.01574 -0.01684 -0.0044 0.11424 -0.00648 C 0.13698 -0.00811 0.15938 -0.01088 0.18212 -0.01297 C 0.23663 -0.02755 0.29028 -0.0213 0.34045 -0.05903 C 0.34844 -0.06482 0.35573 -0.06898 0.36302 -0.07639 C 0.37656 -0.09074 0.38611 -0.11505 0.39167 -0.13658 C 0.39132 -0.15093 0.39358 -0.17894 0.38681 -0.19537 C 0.36076 -0.26181 0.31267 -0.29931 0.26788 -0.34144 C 0.23229 -0.375 0.19306 -0.40047 0.15469 -0.42709 C 0.11649 -0.45348 0.07934 -0.47894 0.03698 -0.48889 C 0.0191 -0.48843 0.00104 -0.49028 -0.01667 -0.4875 C -0.03021 -0.48542 -0.05035 -0.46621 -0.05833 -0.45255 C -0.04931 -0.4051 -0.00139 -0.37037 0.02969 -0.35417 C 0.06094 -0.33773 0.09184 -0.31713 0.125 -0.30973 C 0.26719 -0.27801 0.18802 -0.29491 0.29531 -0.27315 C 0.31215 -0.26968 0.31458 -0.26852 0.33333 -0.26667 C 0.35642 -0.26436 0.40243 -0.26042 0.40243 -0.26042 C 0.43542 -0.26088 0.46823 -0.26019 0.50122 -0.26204 C 0.5151 -0.26273 0.52899 -0.26621 0.54271 -0.26829 C 0.57743 -0.27338 0.60538 -0.27871 0.61198 -0.33033 C 0.61076 -0.34561 0.61076 -0.36135 0.60833 -0.37639 C 0.60573 -0.39329 0.58247 -0.42709 0.57257 -0.43658 C 0.52813 -0.47986 0.47552 -0.50417 0.42257 -0.52084 C 0.36788 -0.51968 0.3 -0.52547 0.25 -0.48426 C 0.23663 -0.47338 0.23056 -0.4588 0.22031 -0.44445 C 0.21736 -0.425 0.23438 -0.4088 0.24531 -0.4 C 0.26806 -0.38195 0.30625 -0.35973 0.32969 -0.34931 C 0.3316 -0.34838 0.51354 -0.27269 0.54531 -0.26366 C 0.65816 -0.23172 0.75868 -0.21736 0.87257 -0.20811 C 0.96667 -0.21019 1.04722 -0.21204 1.1191 -0.3 C 1.12986 -0.32686 1.13316 -0.35093 1.13785 -0.38102 C 1.13733 -0.40209 1.13785 -0.42338 1.13576 -0.44445 C 1.13385 -0.4625 1.12257 -0.49491 1.11667 -0.51111 C 1.08802 -0.58912 1.03628 -0.65 0.975 -0.6794 C 0.93264 -0.69954 0.88576 -0.69815 0.84167 -0.70324 C 0.75538 -0.70209 0.66476 -0.70672 0.5809 -0.67153 C 0.52066 -0.6463 0.53611 -0.65834 0.50833 -0.63334 C 0.49948 -0.61436 0.4974 -0.59561 0.51198 -0.5794 C 0.56667 -0.51875 0.57726 -0.52061 0.65243 -0.46991 C 0.69392 -0.4419 0.74028 -0.42894 0.78455 -0.40973 C 0.83872 -0.38611 0.88281 -0.36922 0.93924 -0.35556 C 1.0099 -0.33843 1.08142 -0.33449 1.15243 -0.32223 C 1.15156 -0.39954 1.1776 -0.45093 1.13681 -0.43982 C 1.12309 -0.42755 1.10521 -0.4213 1.08924 -0.41598 C 1.08003 -0.41273 1.0717 -0.40486 1.06302 -0.4 C 1.04878 -0.3919 1.02882 -0.39144 1.01424 -0.39051 C 1.00903 -0.39098 1.00382 -0.39074 0.99878 -0.39213 C 0.9934 -0.39352 0.99462 -0.40186 0.99288 -0.40648 C 0.99201 -0.4088 0.99045 -0.41065 0.98924 -0.41273 C 0.98889 -0.41436 0.98872 -0.41621 0.98802 -0.4176 C 0.98663 -0.42084 0.9842 -0.42361 0.98333 -0.42709 C 0.9816 -0.43357 0.98108 -0.4382 0.97743 -0.44306 L 0.98455 -0.44931 L 0.97031 -0.43658 " pathEditMode="relative" ptsTypes="fffffffffffffffffffffffffffffffffffffffffffffffffff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63 0.00509 -0.0342 -0.00625 -0.04514 -0.00972 C -0.05417 -0.01273 -0.09445 -0.02871 -0.10122 -0.03241 C -0.11337 -0.03935 -0.12465 -0.04931 -0.13663 -0.05695 C -0.14913 -0.06505 -0.16163 -0.07269 -0.17448 -0.07963 C -0.19826 -0.09259 -0.22361 -0.10116 -0.24636 -0.11713 C -0.27396 -0.13634 -0.31892 -0.17176 -0.35243 -0.18542 C -0.35764 -0.1875 -0.36302 -0.18959 -0.36823 -0.1919 C -0.37274 -0.19398 -0.38177 -0.19838 -0.38177 -0.19838 C -0.38524 -0.16204 -0.36615 -0.11829 -0.35243 -0.08773 C -0.33976 -0.05949 -0.32552 -0.03241 -0.31215 -0.00486 C -0.30382 0.01227 -0.29063 0.02384 -0.27934 0.0375 C -0.21111 0.11944 -0.14722 0.15486 -0.05729 0.17245 C 0.01007 0.16713 0.01667 0.18241 0.05486 0.13657 C 0.06285 0.1169 0.06684 0.10347 0.06823 0.08125 C 0.06528 0.05694 0.0658 0.04143 0.05729 0.02106 C 0.00989 -0.09167 -0.10139 -0.10047 -0.18663 -0.10741 C -0.23542 -0.10695 -0.28438 -0.10996 -0.33299 -0.10579 C -0.36528 -0.10301 -0.39636 -0.0882 -0.42813 -0.07963 C -0.47222 -0.06783 -0.5224 -0.05278 -0.55122 -0.00324 C -0.5599 0.03171 -0.55278 0.04213 -0.52934 0.0537 C -0.50295 0.0669 -0.47951 0.07315 -0.45122 0.07639 C -0.43906 0.07778 -0.42674 0.07847 -0.41458 0.07963 C -0.34531 0.07083 -0.26788 0.07338 -0.22083 -0.00486 C -0.22865 -0.06181 -0.28576 -0.09653 -0.32083 -0.11713 C -0.41719 -0.17384 -0.52309 -0.19213 -0.62691 -0.20324 C -0.71545 -0.20185 -0.78854 -0.21389 -0.85122 -0.12199 C -0.85504 -0.11042 -0.86042 -0.09977 -0.86337 -0.08773 C -0.86511 -0.08056 -0.86493 -0.07269 -0.8658 -0.06505 C -0.86285 -0.04213 -0.86667 -0.0419 -0.85365 -0.05047 C -0.85278 -0.05209 -0.85017 -0.05394 -0.85122 -0.05533 C -0.85261 -0.05718 -0.8691 -0.05972 -0.87205 -0.06019 C -0.88351 -0.06528 -0.89358 -0.06343 -0.90608 -0.06343 " pathEditMode="relative" ptsTypes="ffffffffffff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17 0.00162 C 0.04531 0.00209 0.04045 0.00394 0.03559 0.00325 C 0.03385 0.00301 0.03871 0.0007 0.04045 -4.44444E-6 C 0.04236 -0.00092 0.04462 -0.00092 0.04653 -0.00162 C 0.0533 -0.00439 0.0592 -0.00902 0.06615 -0.01134 C 0.07708 -0.02106 0.08403 -0.03611 0.09531 -0.04537 C 0.10608 -0.05416 0.11858 -0.0618 0.13073 -0.06666 C 0.1375 -0.06944 0.14479 -0.07037 0.15156 -0.07314 C 0.21753 -0.06643 0.30312 -0.05578 0.3625 -0.0162 C 0.38455 -0.00138 0.40226 0.01852 0.42222 0.0375 C 0.42882 0.04375 0.43681 0.04977 0.44288 0.05695 C 0.44479 0.05926 0.44601 0.0625 0.44774 0.06505 C 0.44896 0.0669 0.45295 0.0713 0.45156 0.06991 C 0.41076 0.03357 0.37344 -0.00648 0.33681 -0.05023 C 0.31267 -0.07893 0.29045 -0.10694 0.26979 -0.13981 C 0.26128 -0.15347 0.25156 -0.1655 0.2441 -0.18032 C 0.23715 -0.22685 0.17986 -0.23703 0.15399 -0.24537 C 0.14878 -0.24699 0.1434 -0.24652 0.13802 -0.24699 C 0.12344 -0.24652 0.10868 -0.24768 0.0941 -0.24537 C 0.08229 -0.24351 0.07517 -0.21805 0.07222 -0.20648 C 0.07483 -0.18171 0.075 -0.15763 0.08316 -0.13495 C 0.09462 -0.103 0.12483 -0.07916 0.14896 -0.06828 C 0.19878 -0.0456 0.24722 -0.03263 0.29896 -0.01944 C 0.33871 -0.00949 0.37865 0.00371 0.41858 0.01158 C 0.43594 0.01505 0.48889 0.01829 0.50642 0.01968 C 0.55121 0.01852 0.58542 0.0257 0.62101 -0.00972 C 0.62743 -0.02338 0.6316 -0.03263 0.63316 -0.04861 C 0.63021 -0.07546 0.6316 -0.09907 0.62101 -0.12175 C 0.56042 -0.25185 0.41042 -0.29722 0.31007 -0.33981 C 0.24635 -0.36689 0.20434 -0.37662 0.1441 -0.38518 C 0.12135 -0.38842 0.07587 -0.39351 0.07587 -0.39328 C 0.04792 -0.38958 0.0408 -0.39282 0.02222 -0.37222 C 0.00868 -0.33032 0.03212 -0.28518 0.05156 -0.25509 C 0.0974 -0.18425 0.17795 -0.11296 0.25017 -0.10555 C 0.31736 -0.11018 0.41667 -0.10439 0.46007 -0.19351 C 0.46667 -0.23703 0.40677 -0.25347 0.38559 -0.26018 C 0.36979 -0.26504 0.35399 -0.26921 0.33802 -0.27314 C 0.23455 -0.29907 0.13056 -0.33009 0.02587 -0.34629 C -0.00486 -0.35092 -0.09948 -0.35439 -0.13385 -0.35601 C -0.1651 -0.35393 -0.19653 -0.35231 -0.22778 -0.34953 C -0.24184 -0.34814 -0.23993 -0.35138 -0.24236 -0.34143 C -0.22153 -0.32754 -0.18229 -0.32291 -0.16198 -0.32013 C -0.13403 -0.3162 -0.07778 -0.31203 -0.07778 -0.3118 C 0.01649 -0.31481 0.10139 -0.31689 0.19288 -0.32847 C 0.19444 -0.32893 0.21649 -0.33726 0.21979 -0.33495 C 0.22187 -0.33356 0.21649 -0.33078 0.21493 -0.32847 C 0.21198 -0.32407 0.20972 -0.31921 0.20642 -0.31527 C 0.1842 -0.28888 0.19705 -0.31435 0.17708 -0.27638 C 0.14844 -0.22152 0.14566 -0.2162 0.13316 -0.15925 C 0.13038 -0.128 0.12847 -0.12361 0.13437 -0.08773 C 0.14167 -0.04398 0.20955 -0.02175 0.23437 -0.01296 C 0.30573 0.0125 0.37656 0.02269 0.45017 0.02616 C 0.45955 0.02732 0.46892 0.02917 0.4783 0.0294 C 0.48802 0.02963 0.49792 0.02871 0.50764 0.02778 C 0.50972 0.02755 0.5158 0.02616 0.51371 0.02616 C 0.51042 0.02616 0.50729 0.02732 0.50399 0.02778 C 0.4783 0.03866 0.47656 0.04144 0.44774 0.06667 C 0.44167 0.072 0.43576 0.07801 0.42951 0.08311 C 0.42222 0.08912 0.40764 0.10093 0.40764 0.10116 C 0.40642 0.10301 0.40191 0.10718 0.40399 0.10741 C 0.43316 0.10926 0.46667 0.0963 0.49531 0.09121 C 0.55868 0.0801 0.62257 0.07292 0.68559 0.05857 C 0.71319 0.05903 0.74115 0.0551 0.76858 0.06019 C 0.77222 0.06088 0.77031 0.06991 0.77101 0.07477 C 0.77309 0.0875 0.77726 0.09561 0.78073 0.10741 C 0.7816 0.11065 0.78073 0.11598 0.78316 0.11713 C 0.81042 0.12917 0.85556 0.12524 0.88194 0.12524 " pathEditMode="relative" rAng="0" ptsTypes="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-1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46 </a:t>
            </a:r>
            <a:r>
              <a:rPr lang="ru-RU" b="1" dirty="0" err="1" smtClean="0"/>
              <a:t>гьярф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7589" y="1484784"/>
            <a:ext cx="7125112" cy="4968552"/>
          </a:xfrm>
        </p:spPr>
        <p:txBody>
          <a:bodyPr/>
          <a:lstStyle/>
          <a:p>
            <a:r>
              <a:rPr lang="ru-RU" b="1" dirty="0" smtClean="0"/>
              <a:t>     подлежащее </a:t>
            </a:r>
            <a:r>
              <a:rPr lang="ru-RU" b="1" dirty="0" err="1" smtClean="0"/>
              <a:t>ва</a:t>
            </a:r>
            <a:r>
              <a:rPr lang="ru-RU" b="1" dirty="0" smtClean="0"/>
              <a:t> сказуемое.</a:t>
            </a:r>
          </a:p>
          <a:p>
            <a:endParaRPr lang="ru-RU" dirty="0" smtClean="0"/>
          </a:p>
          <a:p>
            <a:r>
              <a:rPr lang="ru-RU" b="1" dirty="0" smtClean="0"/>
              <a:t>12.                                     </a:t>
            </a:r>
          </a:p>
          <a:p>
            <a:endParaRPr lang="ru-RU" dirty="0"/>
          </a:p>
          <a:p>
            <a:r>
              <a:rPr lang="ru-RU" b="1" dirty="0" err="1" smtClean="0"/>
              <a:t>Ччив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err="1" smtClean="0"/>
              <a:t>Баяр-шубар</a:t>
            </a:r>
            <a:r>
              <a:rPr lang="ru-RU" b="1" dirty="0" smtClean="0"/>
              <a:t>.</a:t>
            </a:r>
          </a:p>
          <a:p>
            <a:endParaRPr lang="ru-RU" dirty="0" smtClean="0"/>
          </a:p>
          <a:p>
            <a:r>
              <a:rPr lang="ru-RU" b="1" dirty="0" err="1" smtClean="0"/>
              <a:t>Алдакуб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1053783" y="831818"/>
            <a:ext cx="2520280" cy="5892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 flipV="1">
            <a:off x="986678" y="1628799"/>
            <a:ext cx="4428492" cy="720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876485" y="2532213"/>
            <a:ext cx="118813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45771" y="3356992"/>
            <a:ext cx="136815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86678" y="4108427"/>
            <a:ext cx="23042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971600" y="4954421"/>
            <a:ext cx="2088232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-2394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700" b="1" cap="all" dirty="0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Viii)</a:t>
            </a:r>
            <a:r>
              <a:rPr lang="ru-RU" sz="2700" b="1" cap="all" dirty="0" err="1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Грамматикайин</a:t>
            </a:r>
            <a:r>
              <a:rPr lang="ru-RU" sz="2700" b="1" cap="all" dirty="0" smtClean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суалариз</a:t>
            </a:r>
            <a:r>
              <a:rPr lang="ru-RU" sz="2700" b="1" cap="all" dirty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700" b="1" cap="all" dirty="0" err="1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жавабар</a:t>
            </a:r>
            <a:r>
              <a:rPr lang="ru-RU" sz="2700" b="1" cap="all" dirty="0">
                <a:ln w="9000" cmpd="sng">
                  <a:solidFill>
                    <a:srgbClr val="F47E5A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47E5A">
                        <a:shade val="20000"/>
                        <a:satMod val="245000"/>
                      </a:srgbClr>
                    </a:gs>
                    <a:gs pos="43000">
                      <a:srgbClr val="F47E5A">
                        <a:satMod val="255000"/>
                      </a:srgbClr>
                    </a:gs>
                    <a:gs pos="48000">
                      <a:srgbClr val="F47E5A">
                        <a:shade val="85000"/>
                        <a:satMod val="255000"/>
                      </a:srgbClr>
                    </a:gs>
                    <a:gs pos="100000">
                      <a:srgbClr val="F47E5A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xmlns="" val="4045074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C -0.01667 -0.00047 -0.03351 -0.00023 -0.05 -0.00162 C -0.05382 -0.00185 -0.05695 -0.00625 -0.06077 -0.00648 C -0.07223 -0.00695 -0.08386 -0.00764 -0.09532 -0.0081 C -0.10504 -0.01273 -0.11355 -0.01597 -0.12396 -0.01759 C -0.13646 -0.02199 -0.13004 -0.02037 -0.14289 -0.02222 C -0.15591 -0.02801 -0.13698 -0.01829 -0.14896 -0.02871 C -0.1533 -0.03264 -0.15955 -0.03264 -0.16424 -0.03658 C -0.1731 -0.04375 -0.18125 -0.05093 -0.19046 -0.05718 C -0.19792 -0.06227 -0.18994 -0.05857 -0.19879 -0.06528 C -0.20226 -0.06783 -0.20695 -0.06991 -0.21077 -0.07153 C -0.21563 -0.07616 -0.22066 -0.0757 -0.22622 -0.07778 C -0.23039 -0.0794 -0.23403 -0.08264 -0.2382 -0.08426 C -0.25 -0.08866 -0.26007 -0.09074 -0.27257 -0.09213 C -0.29358 -0.10139 -0.31285 -0.1007 -0.33577 -0.10162 C -0.3625 -0.10417 -0.41893 -0.12963 -0.42744 -0.09699 C -0.42691 -0.08889 -0.42935 -0.07894 -0.425 -0.07315 C -0.42136 -0.06829 -0.41407 -0.06435 -0.40955 -0.06042 C -0.40452 -0.05047 -0.39914 -0.0456 -0.39046 -0.04306 C -0.38421 -0.03889 -0.38594 -0.03912 -0.37744 -0.0382 C -0.36441 -0.03681 -0.3382 -0.03496 -0.3382 -0.03496 C -0.33021 -0.03241 -0.3224 -0.03009 -0.31424 -0.02871 C -0.3073 -0.025 -0.30018 -0.02176 -0.29289 -0.01922 C -0.28212 -0.00857 -0.2856 -0.01412 -0.28091 -0.00486 C -0.28125 0.00023 -0.28125 0.01852 -0.28577 0.02361 C -0.28941 0.02778 -0.29514 0.02592 -0.3 0.02685 C -0.35174 0.02569 -0.35191 0.02754 -0.38334 0.02222 C -0.39323 0.01782 -0.37761 0.02453 -0.39757 0.01898 C -0.40573 0.01666 -0.41476 0.01319 -0.42257 0.00949 C -0.42674 0.00393 -0.42848 0.00116 -0.42987 -0.00648 C -0.42952 -0.01273 -0.42952 -0.01922 -0.42865 -0.02547 C -0.4283 -0.02732 -0.42622 -0.02847 -0.42622 -0.03033 C -0.42622 -0.0331 -0.43073 -0.03727 -0.43212 -0.0382 C -0.43872 -0.04283 -0.44757 -0.04306 -0.45487 -0.04445 C -0.45834 -0.04607 -0.46198 -0.04769 -0.46546 -0.04931 C -0.46667 -0.04977 -0.4691 -0.05093 -0.4691 -0.05093 L -0.43091 -0.07153 L -0.43698 -0.07778 " pathEditMode="relative" ptsTypes="fffffffffffffffffffffffffffffffffff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15 0.00416 C -0.19028 0.00185 -0.21857 0.00115 -0.2467 -0.0007 C -0.25069 -0.00209 -0.25469 -0.00348 -0.25851 -0.00533 C -0.2625 -0.01065 -0.26632 -0.01135 -0.27048 -0.01644 C -0.27812 -0.02547 -0.28524 -0.03889 -0.29427 -0.04514 C -0.29514 -0.04676 -0.29566 -0.04838 -0.2967 -0.04977 C -0.29774 -0.05116 -0.29948 -0.05139 -0.30017 -0.05301 C -0.30156 -0.05579 -0.3026 -0.0625 -0.3026 -0.06227 C -0.30416 -0.02269 -0.30191 0.00023 -0.31458 0.03264 C -0.31701 0.03171 -0.31979 0.03171 -0.3217 0.02963 C -0.32396 0.02731 -0.32448 0.02014 -0.32517 0.01689 C -0.32882 0.00347 -0.33003 -0.01135 -0.33333 -0.02454 C -0.3342 -0.04236 -0.3342 -0.05301 -0.34132 -0.06736 C -0.34357 -0.07176 -0.34826 -0.07199 -0.35173 -0.07361 C -0.36215 -0.07107 -0.36198 -0.06621 -0.3658 -0.05625 C -0.36788 -0.04352 -0.36892 -0.03079 -0.37048 -0.01806 C -0.37083 -0.01551 -0.37118 -0.01274 -0.3717 -0.01019 C -0.37239 -0.00695 -0.37413 -0.0007 -0.37413 -0.00047 C -0.37482 0.01551 -0.37048 0.04976 -0.38472 0.05648 C -0.38906 0.05509 -0.39392 0.05486 -0.39792 0.05185 C -0.41232 0.04097 -0.41979 0.02291 -0.42882 0.00578 C -0.43194 -0.00625 -0.43038 -0.01459 -0.42882 -0.02755 C -0.43073 -0.04236 -0.43212 -0.0382 -0.44305 -0.04028 C -0.44896 -0.04422 -0.45486 -0.04399 -0.46094 -0.04676 C -0.46458 -0.0463 -0.46857 -0.04769 -0.4717 -0.04514 C -0.47465 -0.0426 -0.47604 -0.02061 -0.47639 -0.01806 C -0.47604 -0.00533 -0.47621 0.0074 -0.47517 0.0199 C -0.475 0.02176 -0.47344 0.02291 -0.47292 0.02476 C -0.46944 0.03518 -0.46614 0.04745 -0.46337 0.0581 C -0.45972 0.07245 -0.45989 0.08935 -0.45746 0.10416 C -0.4559 0.11365 -0.45035 0.12176 -0.44792 0.13101 C -0.45069 0.14953 -0.45712 0.14143 -0.47292 0.13912 C -0.49583 0.11435 -0.51875 0.08703 -0.54305 0.06296 C -0.54913 0.04699 -0.5493 0.02384 -0.54184 0.00879 C -0.54062 0.0037 -0.53906 -0.00232 -0.53715 -0.00695 C -0.53576 -0.01019 -0.53246 -0.01644 -0.53246 -0.01621 C -0.53021 -0.02801 -0.52934 -0.0301 -0.53246 -0.04676 C -0.53298 -0.05 -0.53715 -0.04861 -0.53958 -0.04977 C -0.54514 -0.04931 -0.55069 -0.04931 -0.55625 -0.04815 C -0.56007 -0.04723 -0.56476 -0.04121 -0.56805 -0.03866 C -0.57482 -0.03357 -0.58194 -0.0294 -0.58715 -0.0213 C -0.59167 -0.01436 -0.59288 -0.00486 -0.5967 0.00254 C -0.59757 0.00694 -0.59982 0.01088 -0.60017 0.01527 C -0.60121 0.03055 -0.59167 0.05439 -0.58246 0.06296 C -0.57795 0.07152 -0.57517 0.08078 -0.56927 0.08819 C -0.56753 0.0949 -0.56597 0.09907 -0.56215 0.10416 C -0.5618 0.10671 -0.56094 0.10926 -0.56094 0.11203 C -0.56094 0.12731 -0.57153 0.12662 -0.58003 0.12801 C -0.59271 0.12708 -0.60712 0.12662 -0.61927 0.1199 C -0.62396 0.11736 -0.62847 0.11342 -0.63351 0.11203 C -0.63628 0.11134 -0.64184 0.11041 -0.64184 0.11064 L -0.61458 0.0787 " pathEditMode="relative" rAng="0" ptsTypes="ffffffffffffffffffffffffffffffffffffffffffffffffff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76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-1.48148E-6 C 0.00365 -0.00162 0.0073 -0.00324 0.01094 -0.00486 C 0.01337 -0.00602 0.01824 -0.0081 0.01824 -0.0081 C 0.02917 -0.00717 0.04046 -0.0074 0.05122 -0.00324 C 0.06337 0.00139 0.07292 0.01273 0.08421 0.01945 C 0.0974 0.02732 0.11407 0.02662 0.12813 0.02778 C 0.13751 0.02662 0.14688 0.02616 0.15608 0.02454 C 0.16737 0.02269 0.17796 0.01713 0.18907 0.01459 C 0.19115 0.01505 0.19358 0.01459 0.19497 0.01621 C 0.1974 0.01875 0.19792 0.02338 0.20001 0.02616 C 0.20487 0.03264 0.20903 0.03889 0.21459 0.04398 C 0.24046 0.04213 0.25417 0.03473 0.27813 0.02778 C 0.2856 0.02176 0.29133 0.01644 0.30001 0.01459 C 0.30122 0.01343 0.30504 0.01135 0.30365 0.01135 C 0.29949 0.01135 0.29514 0.01181 0.2915 0.01459 C 0.29028 0.01551 0.29376 0.0169 0.29514 0.01783 C 0.29636 0.01852 0.29758 0.01875 0.29879 0.01945 C 0.30053 0.02037 0.30209 0.02176 0.30365 0.02292 C 0.31199 0.02917 0.31789 0.03866 0.3257 0.0456 C 0.3283 0.05093 0.33039 0.06088 0.33299 0.06505 C 0.33525 0.06875 0.33889 0.07014 0.3415 0.07315 C 0.35035 0.0831 0.35817 0.09584 0.36945 0.10093 C 0.38056 0.11482 0.39896 0.11551 0.41337 0.11713 C 0.42396 0.11598 0.43455 0.11574 0.44514 0.11389 C 0.45365 0.1125 0.46146 0.10047 0.46824 0.09445 C 0.47171 0.08519 0.47587 0.07824 0.47813 0.06829 C 0.48091 0.05602 0.48212 0.0426 0.48664 0.03102 C 0.48768 0.02315 0.48837 0.01551 0.49028 0.0081 C 0.49202 -0.00995 0.49532 -0.02754 0.49758 -0.04537 C 0.49862 -0.05463 0.49862 -0.06065 0.50244 -0.06828 C 0.50469 -0.08078 0.50643 -0.07824 0.51337 -0.08449 C 0.51945 -0.08402 0.5257 -0.08472 0.53178 -0.08287 C 0.53438 -0.08217 0.53629 -0.07523 0.53768 -0.07315 C 0.54428 -0.06458 0.54949 -0.05231 0.55608 -0.04537 C 0.56094 -0.0324 0.56876 -0.02129 0.57327 -0.0081 C 0.57535 -0.00185 0.57622 0.0051 0.57813 0.01135 C 0.58108 0.03912 0.56285 0.0882 0.58421 0.09769 C 0.5941 0.09445 0.59949 0.08287 0.6073 0.07477 C 0.60921 0.07292 0.61146 0.07176 0.61337 0.06991 C 0.61858 0.06435 0.62431 0.05371 0.62813 0.04723 C 0.63056 0.04306 0.6349 0.04074 0.63664 0.03588 C 0.64011 0.02685 0.64497 0.01991 0.64879 0.01135 C 0.65122 0.00602 0.66077 -0.01412 0.66216 -0.01944 C 0.66303 -0.02268 0.66389 -0.02592 0.66459 -0.02916 C 0.66546 -0.03356 0.66702 -0.04213 0.66702 -0.04213 C 0.6665 -0.05625 0.66771 -0.07083 0.66459 -0.08449 C 0.66181 -0.09676 0.65417 -0.10602 0.65001 -0.11713 C 0.64949 -0.11875 0.64949 -0.1206 0.64879 -0.12199 C 0.64619 -0.12708 0.64289 -0.13148 0.64028 -0.13657 C 0.63803 -0.14097 0.63542 -0.15115 0.63542 -0.15115 C 0.6507 -0.15787 0.65938 -0.14722 0.67205 -0.13981 C 0.68473 -0.1324 0.7007 -0.12268 0.71094 -0.10879 C 0.72362 -0.09166 0.70348 -0.11412 0.72067 -0.09583 C 0.72431 -0.08449 0.72865 -0.07569 0.73056 -0.06342 C 0.7316 -0.04791 0.73317 -0.03333 0.73421 -0.01782 C 0.73317 0.00047 0.73438 0.00371 0.72813 0.01621 C 0.72639 0.02338 0.72344 0.03079 0.72067 0.0375 C 0.71876 0.0419 0.71459 0.05047 0.71459 0.05047 C 0.71424 0.05255 0.71407 0.05486 0.71337 0.05695 C 0.71199 0.06042 0.70851 0.06667 0.70851 0.06667 C 0.7073 0.07523 0.70452 0.08611 0.71216 0.08959 C 0.72639 0.08773 0.72188 0.08889 0.73056 0.08125 C 0.73785 0.06667 0.75087 0.05718 0.75973 0.04398 C 0.77223 0.02547 0.78091 0.00185 0.79271 -0.01782 C 0.81042 -0.04722 0.78612 -0.01389 0.80001 -0.0324 C 0.80417 -0.0544 0.79758 -0.02384 0.80487 -0.04375 C 0.80556 -0.04629 0.80521 -0.04953 0.80608 -0.05208 C 0.8073 -0.05555 0.81094 -0.0618 0.81094 -0.0618 C 0.81233 -0.07106 0.81442 -0.07986 0.81563 -0.08935 C 0.8165 -0.09467 0.81824 -0.10555 0.81824 -0.10555 C 0.81962 -0.15185 0.81199 -0.15254 0.84028 -0.14953 C 0.84983 -0.14328 0.85782 -0.13588 0.86702 -0.12847 C 0.86789 -0.12685 0.86841 -0.125 0.86945 -0.12361 C 0.87101 -0.12129 0.87327 -0.11967 0.87449 -0.11713 C 0.87848 -0.10926 0.88021 -0.10139 0.88178 -0.09259 C 0.88126 -0.07801 0.88126 -0.06342 0.88056 -0.04884 C 0.88039 -0.04398 0.87709 -0.03958 0.8757 -0.03565 C 0.87153 -0.02361 0.86719 -0.01389 0.86094 -0.00324 C 0.85938 0.00324 0.85556 0.00579 0.85244 0.01135 C 0.85157 0.01482 0.84966 0.01783 0.84879 0.0213 C 0.84723 0.02755 0.84636 0.03588 0.84514 0.04236 C 0.84671 0.0544 0.84671 0.06088 0.85608 0.06505 C 0.87258 0.06389 0.88039 0.06227 0.89514 0.06019 C 0.904 0.05625 0.89445 0.06019 0.91216 0.05695 C 0.92067 0.05533 0.92917 0.05209 0.93785 0.05047 C 0.9441 0.04491 0.95105 0.03681 0.95608 0.0294 C 0.96199 0.0206 0.96494 0.00394 0.97067 -0.00648 C 0.97205 -0.01713 0.97449 -0.02685 0.97692 -0.03727 C 0.98074 -0.07361 0.98056 -0.11389 0.96337 -0.14467 C 0.96424 -0.15231 0.96129 -0.16273 0.9658 -0.16736 C 0.97362 -0.17546 0.98716 -0.15972 0.99271 -0.1544 C 0.99532 -0.15185 0.99862 -0.15069 1.00122 -0.14791 C 1.00799 -0.14074 1.01233 -0.13194 1.01824 -0.12361 C 1.02883 -0.1081 1.03681 -0.0949 1.04636 -0.07801 C 1.04723 -0.07477 1.04775 -0.07152 1.04879 -0.06828 C 1.04914 -0.06666 1.05001 -0.06342 1.05001 -0.06342 C 1.04949 -0.03518 1.05192 0.01227 1.04393 0.04398 C 1.04237 0.05973 1.0415 0.0757 1.04514 0.09121 C 1.06025 0.08449 1.06997 0.06482 1.07796 0.04723 C 1.07917 0.04514 1.07987 0.04306 1.08039 0.04074 C 1.08108 0.03866 1.08074 0.03611 1.08178 0.03426 C 1.08386 0.02963 1.08907 0.0213 1.08907 0.0213 C 1.09115 0.0125 1.08889 0.01945 1.09393 0.01135 C 1.10417 -0.00509 1.09775 -0.00115 1.10591 -0.00486 C 1.11233 -0.01111 1.11407 -0.01296 1.12205 -0.01458 C 1.13699 -0.02129 1.12674 -0.01759 1.15365 -0.01944 C 1.15799 -0.02129 1.16702 -0.0243 1.16702 -0.0243 C 1.16737 -0.02592 1.16824 -0.02916 1.16824 -0.02916 L 1.16216 -0.04213 L 1.1415 -0.03727 " pathEditMode="relative" ptsTypes="fffffffffffffffffffffffffffffffffffffffffffffffffffffffffffffffffffffffffffffffffffffffffffffffffffffffffffA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3.46945E-18 C 0.02552 0.00856 0.04722 0.00578 0.07569 0.00648 C 0.08593 0.01551 0.09861 0.01643 0.10972 0.02268 C 0.11892 0.02778 0.12638 0.0324 0.13541 0.03727 C 0.13975 0.04305 0.14392 0.04305 0.14878 0.04861 C 0.15468 0.05532 0.16093 0.06551 0.16823 0.0699 C 0.17482 0.07384 0.18263 0.07361 0.18906 0.07801 C 0.19739 0.08356 0.20538 0.08796 0.21458 0.09097 C 0.21875 0.09467 0.21892 0.09537 0.22448 0.09745 C 0.22934 0.0993 0.23906 0.10231 0.23906 0.10231 C 0.25086 0.10185 0.26267 0.10162 0.27448 0.10069 C 0.27934 0.10023 0.28784 0.09259 0.28784 0.09259 C 0.29288 0.08264 0.30972 0.07361 0.31823 0.0699 C 0.32187 0.06828 0.31215 0.07615 0.3085 0.07801 C 0.30468 0.08009 0.30034 0.08009 0.29635 0.08125 C 0.28142 0.09028 0.27517 0.09282 0.29757 0.08449 C 0.31406 0.07824 0.29409 0.08217 0.32326 0.07963 C 0.33611 0.06828 0.35208 0.0669 0.36701 0.06504 C 0.37604 0.06111 0.37187 0.06273 0.37916 0.06018 C 0.38923 0.05324 0.40138 0.05509 0.41093 0.04699 C 0.41961 0.03958 0.42569 0.02546 0.43524 0.02106 C 0.44757 0.02222 0.45295 0.0206 0.46215 0.02754 C 0.46336 0.02847 0.46441 0.02986 0.46579 0.03078 C 0.46701 0.03148 0.4684 0.03148 0.46944 0.0324 C 0.47204 0.03426 0.47691 0.03889 0.47691 0.03889 C 0.47812 0.04143 0.48055 0.04537 0.48055 0.04861 C 0.48055 0.05555 0.47239 0.06157 0.46805 0.06342 C 0.46475 0.06666 0.46093 0.06875 0.45729 0.07153 C 0.45416 0.07384 0.44757 0.07801 0.44757 0.07801 C 0.44583 0.08171 0.44166 0.08796 0.44513 0.09259 C 0.44687 0.09514 0.45017 0.09537 0.45243 0.09745 C 0.46788 0.09676 0.49635 0.09977 0.51215 0.08935 C 0.51666 0.07153 0.50954 0.09838 0.51579 0.07963 C 0.5184 0.07199 0.51857 0.06666 0.52204 0.06018 C 0.52361 0.05393 0.52812 0.0449 0.53298 0.04213 C 0.53524 0.04074 0.54027 0.03889 0.54027 0.03889 C 0.54843 0.04097 0.54757 0.03981 0.55121 0.04861 C 0.5526 0.05208 0.55607 0.05833 0.55607 0.05833 C 0.55694 0.06157 0.55763 0.06504 0.5585 0.06828 C 0.55954 0.07291 0.56336 0.08125 0.56336 0.08125 C 0.56215 0.08958 0.56076 0.09676 0.55729 0.10393 C 0.55763 0.10602 0.55763 0.10856 0.5585 0.11041 C 0.56163 0.11666 0.57291 0.11782 0.57812 0.12014 C 0.58559 0.11898 0.59236 0.11898 0.59878 0.11365 C 0.60798 0.10602 0.61388 0.09074 0.62448 0.08611 C 0.62795 0.07916 0.63316 0.07546 0.63663 0.06828 C 0.63732 0.06435 0.63906 0.06065 0.63906 0.05671 C 0.63906 0.05254 0.63645 0.0493 0.6342 0.04699 C 0.62656 0.03912 0.61423 0.03379 0.60486 0.03078 C 0.60277 0.03125 0.60052 0.03078 0.59878 0.0324 C 0.59253 0.03842 0.59513 0.06365 0.6 0.07153 C 0.60659 0.08194 0.61909 0.08703 0.62812 0.09097 C 0.63211 0.09282 0.64027 0.09583 0.64027 0.09583 C 0.6552 0.0949 0.66371 0.09977 0.67326 0.08773 C 0.67621 0.07615 0.67204 0.09004 0.67812 0.07801 C 0.68073 0.07291 0.68073 0.06412 0.68177 0.05833 C 0.68142 0.05069 0.68177 0.04305 0.68055 0.03565 C 0.67899 0.02662 0.66475 0.01227 0.65729 0.00972 C 0.65364 0.01018 0.64965 0.00926 0.64635 0.01134 C 0.64479 0.01227 0.64513 0.01551 0.64513 0.01782 C 0.64513 0.03055 0.64531 0.04444 0.65364 0.05185 C 0.65868 0.06528 0.66875 0.07037 0.67934 0.07315 C 0.7026 0.07222 0.70885 0.07384 0.72569 0.06828 C 0.73246 0.06597 0.74635 0.06342 0.74635 0.06342 C 0.75746 0.0574 0.76701 0.04953 0.77812 0.04375 C 0.78489 0.0324 0.78993 0.02731 0.7842 0.00972 C 0.78333 0.00717 0.7802 0.00856 0.77812 0.0081 C 0.76632 0.00879 0.75399 0.00671 0.7427 0.01134 C 0.73715 0.01365 0.73472 0.01643 0.72812 0.01782 C 0.71284 0.03148 0.72725 0.06203 0.73784 0.07315 C 0.73975 0.07523 0.74843 0.07986 0.75121 0.08125 C 0.75364 0.0824 0.7585 0.08449 0.7585 0.08449 C 0.77638 0.08333 0.79427 0.0831 0.81215 0.08125 C 0.82586 0.07986 0.83767 0.0699 0.85 0.06342 C 0.86527 0.05532 0.87916 0.04745 0.89392 0.03727 C 0.91076 0.02546 0.92569 0.01504 0.93663 -0.00648 C 0.9342 -0.02431 0.93194 -0.01806 0.91701 -0.01482 C 0.91059 -0.01204 0.91441 -0.01412 0.90607 -0.00648 C 0.90225 -0.00301 0.89635 0.00648 0.89635 0.00648 C 0.89479 0.01458 0.89114 0.01782 0.88906 0.02592 C 0.88784 0.03078 0.88541 0.04051 0.88541 0.04051 C 0.88368 0.05694 0.88316 0.05486 0.88663 0.07639 C 0.88732 0.08009 0.89132 0.08356 0.8927 0.08611 C 0.90225 0.1037 0.91145 0.11412 0.92812 0.11852 C 0.9427 0.11805 0.95746 0.11875 0.97204 0.1169 C 0.98611 0.11528 1.00451 0.09606 1.01579 0.08611 C 1.01805 0.08148 1.02083 0.07778 1.02309 0.07315 C 1.03125 0.05694 1.0335 0.03403 1.04635 0.02268 C 1.05104 0.01342 1.05746 0.00625 1.06319 -0.00162 C 1.06423 -0.00278 1.06093 -0.00047 1.05972 -3.46945E-18 C 1.05555 0.00856 1.0585 0.00115 1.05607 0.01296 C 1.05538 0.0162 1.05364 0.02268 1.05364 0.02268 C 1.06267 0.03078 1.05798 0.01227 1.05607 0.0081 C 1.05468 0.00555 1.05208 0.00486 1.05 0.00324 C 1.0467 0.00046 1.04357 -0.00209 1.04027 -0.00486 C 1.0276 -0.01528 1.00816 -0.01597 0.99392 -0.01806 C 0.99027 -0.00371 1.00347 0.01574 1.0085 0.02592 C 1.01666 0.04259 1.03906 0.06736 1.05243 0.07639 C 1.05659 0.07916 1.06145 0.08009 1.06579 0.08287 C 1.07013 0.08565 1.07378 0.08981 1.07795 0.09259 C 1.08784 0.09907 1.09948 0.10254 1.10972 0.10717 C 1.1125 0.10833 1.11753 0.11412 1.11823 0.11041 C 1.12118 0.09583 1.11823 0.08009 1.11823 0.06504 " pathEditMode="relative" ptsTypes="fffffffffffffffffffffffffff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C -0.02274 -0.0037 -0.04583 -0.01319 -0.06805 -0.0213 C -0.08455 -0.02731 -0.10017 -0.03681 -0.11701 -0.04236 C -0.12534 -0.05 -0.11458 -0.0412 -0.12656 -0.04722 C -0.13524 -0.05162 -0.14236 -0.05949 -0.15104 -0.06343 C -0.15503 -0.06875 -0.15798 -0.06921 -0.16319 -0.07153 C -0.16649 -0.07639 -0.16944 -0.07662 -0.17413 -0.07824 C -0.1776 -0.08495 -0.18246 -0.08981 -0.18646 -0.09606 C -0.18854 -0.09931 -0.18906 -0.1044 -0.19132 -0.10741 C -0.19948 -0.11829 -0.21059 -0.12639 -0.2217 -0.13009 C -0.22864 -0.12963 -0.23576 -0.13056 -0.24253 -0.12847 C -0.24427 -0.12801 -0.24409 -0.11991 -0.24253 -0.11551 C -0.23854 -0.10393 -0.23246 -0.09259 -0.22777 -0.08148 C -0.22465 -0.07407 -0.22257 -0.06597 -0.21927 -0.05856 C -0.21736 -0.04884 -0.21857 -0.05417 -0.21562 -0.04236 C -0.21527 -0.04074 -0.21441 -0.0375 -0.21441 -0.0375 C -0.21406 -0.03102 -0.21319 -0.02454 -0.21319 -0.01806 C -0.21319 -0.01643 -0.21319 -0.01389 -0.21441 -0.01319 C -0.2158 -0.01227 -0.22205 -0.01829 -0.22413 -0.01968 C -0.22916 -0.02315 -0.23472 -0.02708 -0.2401 -0.0294 C -0.24948 -0.03889 -0.26059 -0.0463 -0.26927 -0.05694 C -0.2809 -0.07106 -0.28993 -0.08681 -0.29861 -0.10417 C -0.30034 -0.11319 -0.29965 -0.1213 -0.29739 -0.13009 C -0.2993 -0.14051 -0.30034 -0.13657 -0.30711 -0.14005 C -0.31319 -0.13935 -0.32239 -0.14537 -0.32534 -0.13819 C -0.3335 -0.11782 -0.32309 -0.08565 -0.31076 -0.07153 C -0.30295 -0.0625 -0.31198 -0.07639 -0.30104 -0.06181 C -0.29323 -0.05139 -0.30208 -0.05833 -0.29253 -0.05208 C -0.28975 -0.04653 -0.28628 -0.04514 -0.28264 -0.04074 C -0.27968 -0.02917 -0.28385 -0.04236 -0.27777 -0.03264 C -0.27656 -0.03079 -0.27656 -0.02801 -0.27534 -0.02616 C -0.26892 -0.01551 -0.25955 -0.0081 -0.25225 0.00162 C -0.24896 0.00602 -0.24444 0.01042 -0.24253 0.0162 C -0.24149 0.01921 -0.2401 0.02593 -0.2401 0.02593 C -0.24149 0.03681 -0.24236 0.04051 -0.24982 0.04537 C -0.25711 0.04491 -0.26458 0.04583 -0.2717 0.04375 C -0.28038 0.0412 -0.28993 0.03009 -0.29739 0.02431 C -0.3125 0.01273 -0.33125 0.00185 -0.34375 -0.01481 C -0.35225 -0.02616 -0.35937 -0.03866 -0.36441 -0.0537 C -0.36649 -0.06018 -0.36753 -0.06458 -0.36927 -0.07153 C -0.36961 -0.07315 -0.37048 -0.07662 -0.37048 -0.07662 C -0.36944 -0.09722 -0.37205 -0.09884 -0.36198 -0.10903 C -0.35885 -0.11736 -0.35642 -0.12593 -0.35468 -0.13495 C -0.35503 -0.13889 -0.35416 -0.14352 -0.3559 -0.14653 C -0.35798 -0.15023 -0.37083 -0.15208 -0.37413 -0.15301 C -0.3783 -0.15393 -0.38646 -0.15625 -0.38646 -0.15625 C -0.39218 -0.15579 -0.39791 -0.15648 -0.40347 -0.15463 C -0.40781 -0.15324 -0.41562 -0.14653 -0.41562 -0.14653 C -0.41701 -0.14352 -0.41909 -0.1412 -0.42048 -0.13819 C -0.42205 -0.13472 -0.42274 -0.13056 -0.42413 -0.12685 C -0.43021 -0.08611 -0.41753 -0.07454 -0.39982 -0.04884 C -0.38593 -0.0287 -0.39722 -0.03912 -0.38524 -0.0294 C -0.37708 -0.01458 -0.36753 -0.00069 -0.35833 0.01296 C -0.34444 0.03357 -0.35729 0.01227 -0.34982 0.02593 C -0.34739 0.03032 -0.34253 0.03889 -0.34253 0.03889 C -0.34409 0.05139 -0.34548 0.05255 -0.35225 0.06181 C -0.35399 0.06435 -0.35955 0.06505 -0.35955 0.06505 C -0.36527 0.06458 -0.371 0.06551 -0.37656 0.06343 C -0.37916 0.0625 -0.38055 0.0588 -0.38264 0.05671 C -0.39253 0.04676 -0.40156 0.03542 -0.40955 0.02269 C -0.41284 0.01759 -0.41649 0.01227 -0.41927 0.00648 C -0.42187 0.00116 -0.42656 -0.00995 -0.42656 -0.00995 C -0.43038 -0.03032 -0.44687 -0.03819 -0.46076 -0.04074 C -0.46198 -0.0412 -0.46319 -0.04236 -0.46441 -0.04236 C -0.46562 -0.04236 -0.46805 -0.04074 -0.46805 -0.04074 L -0.45833 -0.04236 " pathEditMode="relative" ptsTypes="ffffffffffffffffffffffffffffffffffffffffffffffffffffffffffffffff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8.88889E-6 C 0.00555 -0.00255 0.00955 -0.00533 0.01475 -0.00811 C 0.01927 -0.01065 0.02465 -0.01135 0.02934 -0.0132 C 0.04062 -0.01783 0.05017 -0.02107 0.06215 -0.02292 C 0.06944 -0.02246 0.07691 -0.02338 0.0842 -0.0213 C 0.08837 -0.02013 0.09114 -0.01505 0.09514 -0.0132 C 0.10347 -0.00556 0.09965 -0.00764 0.10607 -0.00487 C 0.11389 0.00555 0.10555 -0.00394 0.11337 0.00162 C 0.11719 0.00439 0.12031 0.00949 0.12448 0.01134 C 0.13264 0.01504 0.14028 0.01597 0.14878 0.01782 C 0.15416 0.01736 0.15937 0.01712 0.16475 0.0162 C 0.17274 0.01481 0.17448 0.00162 0.17934 -0.00487 C 0.18264 -0.01783 0.18368 -0.02362 0.17569 -0.03426 C 0.17309 -0.04445 0.16493 -0.04862 0.1585 -0.05371 C 0.15243 -0.05834 0.14687 -0.06343 0.14028 -0.06667 C 0.12413 -0.07477 0.14409 -0.06575 0.12812 -0.07153 C 0.12569 -0.07246 0.12083 -0.07477 0.12083 -0.07477 C 0.1118 -0.05672 0.12413 -0.04538 0.13177 -0.03426 C 0.13802 -0.02501 0.14722 -0.00626 0.15486 -8.88889E-6 C 0.15816 0.00277 0.16198 0.00439 0.16475 0.0081 C 0.17812 0.02592 0.18732 0.0331 0.20607 0.03726 C 0.22239 0.03611 0.23871 0.03587 0.25486 0.03402 C 0.26302 0.0331 0.26493 0.02662 0.27205 0.0243 C 0.27986 0.01388 0.28628 0.00208 0.29028 -0.01158 C 0.28993 -0.01528 0.2908 -0.01991 0.28906 -0.02292 C 0.28437 -0.03056 0.26996 -0.03264 0.26337 -0.03426 C 0.25399 -0.04051 0.24462 -0.04121 0.2342 -0.04237 C 0.22274 -0.03843 0.2283 -0.02385 0.22934 -0.00811 C 0.23003 0.00138 0.23507 0.00879 0.23906 0.0162 C 0.24791 0.03287 0.25798 0.05509 0.27326 0.0618 C 0.27691 0.06087 0.28125 0.0618 0.2842 0.05856 C 0.28541 0.05717 0.28559 0.05486 0.28663 0.05347 C 0.28767 0.05208 0.28906 0.05138 0.29028 0.05023 C 0.30052 0.00902 0.3375 -0.00278 0.35607 -0.03588 C 0.35868 -0.0507 0.35347 -0.05371 0.34392 -0.05695 C 0.32135 -0.05533 0.32222 -0.05626 0.30607 -0.04561 C 0.30191 -0.0382 0.30017 -0.03519 0.29878 -0.02616 C 0.30017 -0.00602 0.30173 0.00231 0.31215 0.0162 C 0.31337 0.02106 0.31354 0.02291 0.31597 0.02754 C 0.31823 0.03194 0.32326 0.0405 0.32326 0.0405 C 0.32604 0.05185 0.32205 0.03796 0.32934 0.05185 C 0.33003 0.05324 0.32969 0.05555 0.33055 0.05694 C 0.33142 0.0581 0.33298 0.0581 0.3342 0.05856 C 0.33889 0.06481 0.33819 0.06527 0.34392 0.06828 C 0.34635 0.06944 0.35121 0.07152 0.35121 0.07152 C 0.3585 0.0618 0.35642 0.04953 0.35729 0.03564 C 0.35816 0.02314 0.3592 0.01111 0.36337 -8.88889E-6 C 0.36528 -0.01644 0.36892 -0.03264 0.37187 -0.04885 C 0.37448 -0.03264 0.37274 -0.01575 0.37673 -8.88889E-6 C 0.37864 0.02083 0.3809 0.04143 0.3842 0.0618 C 0.38437 0.06342 0.38576 0.0743 0.38663 0.07638 C 0.38784 0.08078 0.39149 0.08935 0.39149 0.08935 C 0.39288 0.09907 0.39583 0.10509 0.40104 0.11203 C 0.40278 0.10763 0.40486 0.1037 0.4059 0.09907 C 0.40694 0.09583 0.4085 0.08935 0.4085 0.08935 C 0.40955 0.07638 0.41198 0.06435 0.41475 0.05185 C 0.41493 0.02638 0.41493 0.00092 0.41597 -0.02454 C 0.41614 -0.0338 0.41788 -0.04121 0.42448 -0.04399 C 0.4309 -0.03079 0.42812 -0.01366 0.42309 -8.88889E-6 C 0.421 0.02777 0.41771 0.05555 0.42448 0.08287 C 0.42656 0.09097 0.42778 0.10439 0.43403 0.10717 C 0.43993 0.09675 0.44271 0.08402 0.44496 0.07152 C 0.44705 0.04629 0.44201 0.01874 0.44878 -0.00487 C 0.45139 -0.01459 0.45399 -0.02431 0.45607 -0.03426 C 0.45729 -0.03959 0.45972 -0.05047 0.45972 -0.05047 C 0.46215 -0.05001 0.46545 -0.05116 0.46719 -0.04885 C 0.46771 -0.04815 0.47031 -0.02987 0.47083 -0.02616 C 0.47153 0.02083 0.46389 0.07523 0.48784 0.11365 C 0.49184 0.12013 0.49653 0.12916 0.50243 0.13171 C 0.51059 0.07731 0.5026 0.13356 0.50486 -0.01644 C 0.50503 -0.02871 0.50642 -0.05232 0.51719 -0.05695 C 0.52396 -0.05394 0.52673 -0.04514 0.53055 -0.03751 C 0.5309 -0.03542 0.53125 -0.03311 0.53177 -0.03102 C 0.53246 -0.02778 0.5342 -0.0213 0.5342 -0.0213 C 0.53472 -0.01575 0.53646 -0.01042 0.53663 -0.00487 C 0.53732 0.02268 0.5283 0.10925 0.55729 0.13495 C 0.56146 0.13124 0.56128 0.128 0.56475 0.12361 C 0.56996 0.10231 0.58055 0.08425 0.58663 0.06342 C 0.59219 0.04444 0.58663 0.0618 0.59028 0.04537 C 0.59392 0.02939 0.60052 0.01481 0.60607 -8.88889E-6 C 0.60659 -0.00926 0.60399 -0.0257 0.61215 -0.0294 C 0.62708 -0.02454 0.62951 -0.00301 0.63177 0.01458 C 0.63055 0.04421 0.61719 0.1199 0.63784 0.12685 C 0.64583 0.11574 0.65052 0.10023 0.65486 0.08611 C 0.65712 0.0618 0.6592 0.03749 0.66094 0.01296 C 0.66128 0.00856 0.66337 -8.88889E-6 0.66337 -8.88889E-6 C 0.66441 -0.04607 0.65156 -0.06389 0.67569 -0.05857 C 0.67673 -0.05463 0.6783 -0.05116 0.67934 -0.04723 C 0.68038 -0.04306 0.68177 -0.03426 0.68177 -0.03426 C 0.68212 0.00208 0.68229 0.03842 0.68298 0.07476 C 0.68316 0.08819 0.68437 0.09675 0.68663 0.10879 C 0.68784 0.11481 0.69028 0.12685 0.69028 0.12685 C 0.69982 0.11851 0.70156 0.10162 0.70364 0.08773 C 0.70399 0.08495 0.70451 0.0824 0.70486 0.07962 C 0.70521 0.07685 0.70607 0.07152 0.70607 0.07152 C 0.70642 0.06226 0.70729 0.053 0.70729 0.04374 C 0.70729 0.02314 0.70677 0.00254 0.70607 -0.01806 C 0.7059 -0.02431 0.7033 -0.02385 0.7 -0.02778 C 0.68784 -0.0419 0.67587 -0.04815 0.65972 -0.05047 C 0.64097 -0.05001 0.62239 -0.05024 0.60364 -0.04885 C 0.59462 -0.04815 0.58628 -0.03866 0.57812 -0.03426 C 0.57482 -0.02987 0.5717 -0.0257 0.5684 -0.0213 C 0.56666 -0.01922 0.56337 -0.01482 0.56337 -0.01482 C 0.56111 -0.00533 0.55712 0.00324 0.55486 0.01296 C 0.55382 0.01712 0.55243 0.02592 0.55243 0.02592 C 0.5533 0.03564 0.55347 0.04537 0.55486 0.05509 C 0.55712 0.07106 0.57361 0.08263 0.58298 0.09097 C 0.59566 0.0905 0.60833 0.09074 0.62083 0.08935 C 0.62257 0.08912 0.62396 0.0868 0.62569 0.08611 C 0.63455 0.08287 0.64444 0.08101 0.65364 0.07962 C 0.66198 0.07476 0.67135 0.07245 0.67934 0.06666 C 0.68975 0.05925 0.6835 0.0618 0.69271 0.05347 C 0.69965 0.04722 0.696 0.0537 0.70364 0.04537 C 0.7092 0.03935 0.71215 0.0324 0.71719 0.02592 C 0.71753 0.02384 0.71962 0.01643 0.71962 0.01458 C 0.71927 0.003 0.71857 -0.00834 0.71719 -0.01968 C 0.71441 -0.04329 0.67378 -0.04329 0.66337 -0.04399 C 0.61371 -0.04167 0.57639 -0.03403 0.53298 -8.88889E-6 C 0.50764 0.0199 0.48541 0.04282 0.47934 0.08287 C 0.48021 0.103 0.47673 0.12129 0.49271 0.12847 C 0.51823 0.12685 0.51701 0.13356 0.52812 0.11365 C 0.53003 0.10115 0.53212 0.0912 0.53298 0.078 C 0.53142 0.05856 0.53281 0.04953 0.52691 0.03402 C 0.51823 0.01087 0.50087 -0.00093 0.48541 -0.01482 C 0.46198 -0.03588 0.4309 -0.05672 0.40364 -0.06667 C 0.39201 -0.07084 0.37986 -0.0713 0.3684 -0.07315 C 0.36423 -0.072 0.35955 -0.07292 0.35607 -0.06991 C 0.35399 -0.06806 0.35364 -0.06019 0.35364 -0.06019 C 0.35677 -0.0095 0.37691 0.05046 0.41094 0.078 C 0.44705 0.1074 0.48732 0.12175 0.52934 0.12523 C 0.58854 0.12291 0.64305 0.12106 0.7 0.10069 C 0.74705 0.08379 0.79288 0.06041 0.84149 0.05185 C 0.85087 0.04814 0.86007 0.04421 0.86962 0.0405 C 0.88003 0.03634 0.89114 0.03495 0.90121 0.02916 C 0.9085 0.02476 0.91701 0.01666 0.92326 0.00972 C 0.92725 0.00532 0.92604 0.00462 0.93038 0.00162 C 0.93524 -0.00163 0.94114 -0.00626 0.94635 -0.00811 C 0.95087 -0.00973 0.95607 -0.00996 0.96076 -0.01158 C 0.96423 -0.01274 0.96753 -0.01366 0.97066 -0.01482 C 0.97326 -0.01575 0.97812 -0.01806 0.97812 -0.01806 C 0.98229 -0.02362 0.98889 -0.02778 0.99496 -0.02778 " pathEditMode="relative" ptsTypes="ffffffffffffffffffffffffffffffffffffffffffffffffffffffffffffffffffffffffffffffffffff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IX)</a:t>
            </a:r>
            <a:r>
              <a:rPr lang="ru-RU" b="1" dirty="0" err="1" smtClean="0">
                <a:solidFill>
                  <a:srgbClr val="002060"/>
                </a:solidFill>
              </a:rPr>
              <a:t>Гъидирчнайи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гьярфар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гъяъри</a:t>
            </a:r>
            <a:r>
              <a:rPr lang="ru-RU" b="1" dirty="0">
                <a:solidFill>
                  <a:srgbClr val="002060"/>
                </a:solidFill>
              </a:rPr>
              <a:t> , дик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ай.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Юкьу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варж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Муч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вур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Диб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рхна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Хюр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абан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Жакь</a:t>
            </a:r>
            <a:r>
              <a:rPr lang="ru-RU" b="1" dirty="0">
                <a:solidFill>
                  <a:srgbClr val="002060"/>
                </a:solidFill>
              </a:rPr>
              <a:t>..ар</a:t>
            </a:r>
          </a:p>
          <a:p>
            <a:r>
              <a:rPr lang="ru-RU" b="1" dirty="0">
                <a:solidFill>
                  <a:srgbClr val="002060"/>
                </a:solidFill>
              </a:rPr>
              <a:t>К…</a:t>
            </a:r>
            <a:r>
              <a:rPr lang="ru-RU" b="1" dirty="0" err="1">
                <a:solidFill>
                  <a:srgbClr val="002060"/>
                </a:solidFill>
              </a:rPr>
              <a:t>кю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Да…</a:t>
            </a:r>
            <a:r>
              <a:rPr lang="ru-RU" b="1" dirty="0" err="1">
                <a:solidFill>
                  <a:srgbClr val="002060"/>
                </a:solidFill>
              </a:rPr>
              <a:t>ман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2060"/>
                </a:solidFill>
              </a:rPr>
              <a:t>Ярк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раъ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Хьу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варж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Диз</a:t>
            </a:r>
            <a:r>
              <a:rPr lang="ru-RU" b="1" dirty="0">
                <a:solidFill>
                  <a:srgbClr val="002060"/>
                </a:solidFill>
              </a:rPr>
              <a:t>…</a:t>
            </a:r>
            <a:r>
              <a:rPr lang="ru-RU" b="1" dirty="0" err="1">
                <a:solidFill>
                  <a:srgbClr val="002060"/>
                </a:solidFill>
              </a:rPr>
              <a:t>гна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err="1">
                <a:solidFill>
                  <a:srgbClr val="002060"/>
                </a:solidFill>
              </a:rPr>
              <a:t>Чекме</a:t>
            </a:r>
            <a:r>
              <a:rPr lang="ru-RU" b="1" dirty="0">
                <a:solidFill>
                  <a:srgbClr val="002060"/>
                </a:solidFill>
              </a:rPr>
              <a:t>…и</a:t>
            </a:r>
          </a:p>
          <a:p>
            <a:r>
              <a:rPr lang="ru-RU" b="1" dirty="0">
                <a:solidFill>
                  <a:srgbClr val="002060"/>
                </a:solidFill>
              </a:rPr>
              <a:t>Г…</a:t>
            </a:r>
            <a:r>
              <a:rPr lang="ru-RU" b="1" dirty="0" err="1">
                <a:solidFill>
                  <a:srgbClr val="002060"/>
                </a:solidFill>
              </a:rPr>
              <a:t>ач</a:t>
            </a:r>
            <a:r>
              <a:rPr lang="en-US" b="1" dirty="0">
                <a:solidFill>
                  <a:srgbClr val="002060"/>
                </a:solidFill>
              </a:rPr>
              <a:t>I</a:t>
            </a:r>
            <a:r>
              <a:rPr lang="ru-RU" b="1" dirty="0">
                <a:solidFill>
                  <a:srgbClr val="002060"/>
                </a:solidFill>
              </a:rPr>
              <a:t>ин</a:t>
            </a:r>
          </a:p>
          <a:p>
            <a:r>
              <a:rPr lang="ru-RU" b="1" dirty="0">
                <a:solidFill>
                  <a:srgbClr val="002060"/>
                </a:solidFill>
              </a:rPr>
              <a:t>К…</a:t>
            </a:r>
            <a:r>
              <a:rPr lang="ru-RU" b="1" dirty="0" err="1">
                <a:solidFill>
                  <a:srgbClr val="002060"/>
                </a:solidFill>
              </a:rPr>
              <a:t>мек</a:t>
            </a: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Сум…</a:t>
            </a:r>
            <a:r>
              <a:rPr lang="ru-RU" b="1" dirty="0" err="1">
                <a:solidFill>
                  <a:srgbClr val="002060"/>
                </a:solidFill>
              </a:rPr>
              <a:t>лар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603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7125113" cy="924475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Саб </a:t>
            </a:r>
            <a:r>
              <a:rPr lang="ru-RU" b="1" i="1" dirty="0" err="1" smtClean="0">
                <a:solidFill>
                  <a:srgbClr val="002060"/>
                </a:solidFill>
              </a:rPr>
              <a:t>гафниинди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 smtClean="0">
                <a:solidFill>
                  <a:srgbClr val="002060"/>
                </a:solidFill>
              </a:rPr>
              <a:t>йипай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                                                              Дабакь</a:t>
            </a:r>
          </a:p>
          <a:p>
            <a:endParaRPr lang="ru-RU" smtClean="0"/>
          </a:p>
          <a:p>
            <a:r>
              <a:rPr lang="ru-RU" smtClean="0"/>
              <a:t>                                        Темпел</a:t>
            </a:r>
          </a:p>
          <a:p>
            <a:r>
              <a:rPr lang="ru-RU" smtClean="0"/>
              <a:t>                   Девлетлу</a:t>
            </a:r>
          </a:p>
          <a:p>
            <a:r>
              <a:rPr lang="ru-RU" smtClean="0"/>
              <a:t>Игит</a:t>
            </a:r>
          </a:p>
          <a:p>
            <a:r>
              <a:rPr lang="ru-RU" smtClean="0"/>
              <a:t>                                                                       Ишбях</a:t>
            </a:r>
          </a:p>
          <a:p>
            <a:r>
              <a:rPr lang="ru-RU" smtClean="0"/>
              <a:t>                                                                                               Гуч</a:t>
            </a:r>
            <a:r>
              <a:rPr lang="en-US" smtClean="0"/>
              <a:t>I</a:t>
            </a:r>
            <a:r>
              <a:rPr lang="ru-RU" smtClean="0"/>
              <a:t>бях</a:t>
            </a:r>
          </a:p>
          <a:p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899592" y="4335659"/>
            <a:ext cx="1728192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70518" y="2471614"/>
            <a:ext cx="1080120" cy="17908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857467" y="2718961"/>
            <a:ext cx="230425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197626" y="1988029"/>
            <a:ext cx="20882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084168" y="1677447"/>
            <a:ext cx="1800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37920" y="3717032"/>
            <a:ext cx="1440160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02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2.22222E-6 C 0.0052 -0.03519 0.00433 -0.0706 0.00711 -0.10625 C 0.00746 -0.14167 0.00833 -0.17708 0.00833 -0.2125 C 0.00833 -0.21574 0.00537 -0.23681 0.00833 -0.2412 C 0.00886 -0.24213 0.01996 -0.24514 0.02256 -0.24583 C 0.03315 -0.24491 0.04201 -0.24398 0.05225 -0.2412 C 0.07135 -0.22199 0.09669 -0.21644 0.12013 -0.21412 C 0.16145 -0.21597 0.16249 -0.21597 0.19878 -0.23009 C 0.21649 -0.23704 0.23732 -0.23565 0.25468 -0.24444 C 0.25937 -0.24676 0.26301 -0.25023 0.2677 -0.25231 C 0.27204 -0.26065 0.27621 -0.27014 0.27968 -0.27917 C 0.28107 -0.28796 0.28315 -0.29583 0.28437 -0.30463 C 0.28437 -0.3088 0.28992 -0.38264 0.27725 -0.40301 C 0.27308 -0.40949 0.26701 -0.41412 0.2618 -0.41898 C 0.25815 -0.42245 0.25537 -0.42662 0.25103 -0.42847 C 0.23437 -0.45185 0.20468 -0.46829 0.1809 -0.47292 C 0.16961 -0.47801 0.15815 -0.48194 0.14617 -0.48403 C 0.13871 -0.48704 0.13037 -0.49005 0.12256 -0.4919 C 0.11631 -0.49352 0.10346 -0.49514 0.10346 -0.49514 C 0.09478 -0.49468 0.06683 -0.49329 0.0559 -0.4919 C 0.04096 -0.49005 0.02569 -0.48426 0.01058 -0.48403 C -0.01841 -0.48356 -0.04723 -0.48287 -0.07622 -0.48241 C -0.1132 -0.47731 -0.13647 -0.47778 -0.17987 -0.47778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6.2963E-6 C 0.00208 -0.00717 0.00416 -0.01481 0.0059 -0.02222 C 0.00781 -0.03032 0.0085 -0.04305 0.0118 -0.05069 C 0.02187 -0.07361 0.01058 -0.04467 0.0177 -0.0618 C 0.02169 -0.07106 0.02534 -0.08286 0.03211 -0.08888 C 0.03385 -0.09236 0.03489 -0.09652 0.0368 -0.09999 C 0.03992 -0.10555 0.04444 -0.11018 0.04756 -0.11573 C 0.0526 -0.12476 0.05694 -0.13587 0.06544 -0.13958 C 0.07308 -0.14745 0.08333 -0.15393 0.0927 -0.15717 C 0.09999 -0.16319 0.1085 -0.16759 0.11666 -0.17129 C 0.12083 -0.17523 0.12603 -0.17893 0.1309 -0.18078 C 0.13558 -0.18564 0.1401 -0.18726 0.14513 -0.19189 C 0.14999 -0.19652 0.15468 -0.20161 0.15937 -0.20624 C 0.16093 -0.20786 0.16284 -0.20925 0.16423 -0.21111 C 0.16701 -0.21481 0.17256 -0.22222 0.17256 -0.22222 C 0.17395 -0.22731 0.17482 -0.23263 0.17603 -0.23796 C 0.17499 -0.25416 0.17603 -0.26689 0.17135 -0.28078 C 0.1618 -0.30902 0.13124 -0.34212 0.10833 -0.34745 C 0.09756 -0.35462 0.08333 -0.35509 0.07135 -0.35717 C 0.03263 -0.35555 0.03732 -0.35601 0.0118 -0.34907 C 0.00555 -0.34513 -0.00035 -0.34236 -0.00487 -0.33495 C -0.00695 -0.33148 -0.01077 -0.32384 -0.01077 -0.32384 C -0.01216 -0.31643 -0.01424 -0.30995 -0.01667 -0.303 C -0.02049 -0.27777 -0.02119 -0.24745 -0.0323 -0.22523 C -0.03334 -0.2155 -0.03334 -0.20856 -0.03942 -0.203 C -0.06633 -0.20416 -0.09376 -0.20115 -0.12032 -0.20786 C -0.1356 -0.2118 -0.15226 -0.21712 -0.16667 -0.22523 C -0.17379 -0.22939 -0.17969 -0.23634 -0.18699 -0.23958 C -0.19254 -0.25069 -0.20348 -0.25694 -0.21199 -0.26342 C -0.23022 -0.27754 -0.25296 -0.28634 -0.27397 -0.2905 C -0.28421 -0.29583 -0.29532 -0.29583 -0.30608 -0.29837 C -0.31667 -0.29768 -0.32848 -0.30323 -0.3323 -0.28888 C -0.33039 -0.26967 -0.32744 -0.27129 -0.31789 -0.25856 C -0.3165 -0.25671 -0.31581 -0.25416 -0.31442 -0.25231 C -0.30851 -0.24444 -0.29966 -0.24004 -0.29289 -0.23333 C -0.2915 -0.23194 -0.29098 -0.22939 -0.28942 -0.22847 C -0.28213 -0.22361 -0.26442 -0.22129 -0.25608 -0.21898 C -0.22049 -0.22013 -0.22049 -0.22013 -0.19654 -0.22384 C -0.18647 -0.23009 -0.17709 -0.23865 -0.17032 -0.25069 C -0.16442 -0.26134 -0.15504 -0.2743 -0.14532 -0.27777 C -0.14133 -0.27731 -0.13733 -0.27754 -0.13334 -0.27615 C -0.12726 -0.27384 -0.11876 -0.25763 -0.1132 -0.25231 C -0.11233 -0.25023 -0.11164 -0.24814 -0.11077 -0.24606 C -0.10886 -0.24212 -0.10487 -0.23495 -0.10487 -0.23495 C -0.10279 -0.22407 -0.10018 -0.21435 -0.09897 -0.203 C -0.09949 -0.18726 -0.09393 -0.16874 -0.10608 -0.16342 C -0.11841 -0.16388 -0.13056 -0.16411 -0.14289 -0.16504 C -0.15209 -0.16573 -0.17032 -0.16828 -0.17032 -0.16828 C -0.18768 -0.16736 -0.20018 -0.16527 -0.21667 -0.16342 C -0.25556 -0.16388 -0.29445 -0.16411 -0.33334 -0.16504 C -0.3415 -0.16527 -0.34914 -0.16874 -0.3573 -0.16967 C -0.3632 -0.17036 -0.37501 -0.17129 -0.37501 -0.17129 C -0.39376 -0.17268 -0.41233 -0.17523 -0.43108 -0.17777 C -0.44133 -0.18101 -0.45157 -0.18495 -0.46199 -0.18726 C -0.46355 -0.18703 -0.4797 -0.18402 -0.48577 -0.18402 " pathEditMode="relative" ptsTypes="fffffffffffffffffffffff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59259E-6 C 0.00764 0.00486 0.0132 0.01019 0.02031 0.01597 C 0.02431 0.02269 0.02813 0.02408 0.03108 0.03171 C 0.02969 0.04815 0.03004 0.04514 0.025 0.05718 C 0.02396 0.05972 0.02379 0.0625 0.02274 0.06505 C 0.02101 0.06945 0.01875 0.07361 0.01667 0.07778 C 0.00938 0.09306 -0.02135 0.09954 -0.03333 0.10324 C -0.05729 0.11088 -0.07864 0.11412 -0.10347 0.11597 C -0.10226 0.1206 -0.10226 0.12616 -0.1 0.13009 C -0.09236 0.14329 -0.06667 0.16435 -0.05712 0.17292 C -0.0184 0.20787 0.0257 0.23472 0.07274 0.23958 C 0.08455 0.23912 0.09653 0.23958 0.10833 0.2382 C 0.11406 0.2375 0.1184 0.23195 0.12396 0.23009 C 0.12708 0.22593 0.13021 0.22153 0.13333 0.21736 C 0.13455 0.21574 0.13698 0.21273 0.13698 0.21273 C 0.1434 0.18681 0.1592 0.17083 0.17622 0.15718 C 0.19045 0.14583 0.19618 0.12847 0.20729 0.11435 C 0.20833 0.10764 0.21042 0.10162 0.21198 0.09514 C 0.20781 0.08426 0.20208 0.08218 0.1941 0.07778 C 0.17222 0.07917 0.17049 0.07176 0.16198 0.08889 C 0.15851 0.1162 0.1757 0.12454 0.19167 0.13333 C 0.20695 0.14167 0.2224 0.1507 0.2382 0.15718 C 0.24271 0.15903 0.27257 0.16968 0.27865 0.17616 C 0.28351 0.18148 0.28733 0.18658 0.29288 0.19051 C 0.29445 0.1963 0.2974 0.19884 0.29896 0.20486 C 0.29861 0.20949 0.29861 0.21435 0.29774 0.21898 C 0.2974 0.22083 0.29427 0.22245 0.29531 0.22384 C 0.29636 0.22546 0.29844 0.22269 0.3 0.22222 C 0.3125 0.20926 0.32934 0.19607 0.3382 0.17778 C 0.34358 0.16667 0.34462 0.15394 0.34653 0.1412 C 0.34566 0.11458 0.34844 0.10857 0.34288 0.09051 C 0.32448 0.03125 0.275 0.01667 0.23229 0.01111 C 0.20174 0.0132 0.17153 0.00903 0.14653 0.03495 C 0.14497 0.03866 0.14184 0.0419 0.14167 0.04607 C 0.14045 0.06736 0.15139 0.0831 0.16076 0.09838 C 0.18837 0.14352 0.23212 0.16343 0.27396 0.17292 C 0.29445 0.17176 0.30799 0.16019 0.29774 0.18264 C 0.29688 0.18449 0.29531 0.18565 0.2941 0.18727 C 0.29115 0.19699 0.28698 0.21736 0.28698 0.21736 C 0.28611 0.22593 0.28386 0.23426 0.28333 0.24283 C 0.28195 0.25972 0.2842 0.27732 0.28108 0.29375 C 0.28004 0.29908 0.27083 0.30116 0.2691 0.30162 C 0.25799 0.30486 0.24583 0.30509 0.23455 0.30625 C 0.2125 0.31088 0.19011 0.31273 0.16788 0.31597 C 0.1632 0.31667 0.15833 0.3169 0.15365 0.31736 C 0.1441 0.31829 0.125 0.3206 0.125 0.3206 C 0.11198 0.32014 0.09879 0.32107 0.08576 0.31898 C 0.08316 0.31852 0.0842 0.31204 0.08229 0.30949 C 0.0783 0.30394 0.07326 0.30139 0.06788 0.3 C 0.06632 0.29884 0.06476 0.29769 0.0632 0.29676 C 0.06163 0.29607 0.0599 0.29607 0.05833 0.29514 C 0.0467 0.2875 0.04115 0.27708 0.02743 0.27616 C 0.00833 0.27477 -0.01059 0.27408 -0.02969 0.27292 C -0.05347 0.26968 -0.07569 0.26296 -0.09878 0.25394 C -0.11094 0.24931 -0.11562 0.2419 -0.12604 0.23658 C -0.13455 0.22523 -0.14392 0.21019 -0.15712 0.20949 C -0.17344 0.20857 -0.18958 0.20833 -0.2059 0.20787 C -0.21059 0.20556 -0.21545 0.20394 -0.22014 0.20162 C -0.22187 0.2007 -0.22326 0.19931 -0.225 0.19838 C -0.22604 0.19769 -0.22847 0.19676 -0.22847 0.19676 L -0.375 0.1 " pathEditMode="relative" ptsTypes="fffffffffffffffffffffffffffffffffffffffffffffffffffffffffff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-2.59259E-6 C 0.00174 0.00718 0.00261 0.01459 0.00365 0.02223 C 0.0033 0.03241 0.00313 0.04236 0.00244 0.05255 C 0.00226 0.05417 0.00157 0.05556 0.00122 0.05718 C 0.00035 0.0625 -0.00121 0.07315 -0.00121 0.07315 C 0.00018 0.09051 0.00469 0.10301 0.00955 0.11922 C 0.01216 0.12801 0.01667 0.14607 0.01667 0.14607 C 0.01824 0.16019 0.01945 0.17292 0.02032 0.1875 C 0.01876 0.21875 0.01476 0.23843 -0.0059 0.25556 C -0.00624 0.25718 -0.00763 0.2588 -0.00711 0.26042 C -0.00572 0.26505 0.00365 0.26621 0.00608 0.26667 C 0.00851 0.26621 0.01285 0.26852 0.0132 0.26528 C 0.01337 0.26412 -0.00104 0.25023 -0.00225 0.24931 C -0.0092 0.24445 -0.0217 0.24514 -0.02847 0.24445 C -0.04687 0.23635 -0.06093 0.23079 -0.07968 0.22709 C -0.08888 0.22199 -0.096 0.21991 -0.10468 0.22709 C -0.10937 0.24537 -0.11735 0.26806 -0.12725 0.28264 C -0.12899 0.28519 -0.13159 0.28658 -0.13333 0.28889 C -0.14027 0.29815 -0.14583 0.30949 -0.15347 0.3176 C -0.14565 0.33611 -0.12777 0.34537 -0.11301 0.35255 C -0.07447 0.3713 -0.03333 0.37107 0.00712 0.37315 C 0.01146 0.37292 0.05539 0.38079 0.05122 0.36366 C 0.04931 0.35602 0.02518 0.34028 0.0191 0.33658 C 0.01442 0.3338 0.00487 0.32871 0.00487 0.32871 C -0.06718 0.32986 -0.15051 0.32454 -0.22135 0.33658 C -0.22534 0.3382 -0.23142 0.33658 -0.23333 0.34144 C -0.23524 0.3463 -0.22274 0.3544 -0.21788 0.3588 C -0.20954 0.36621 -0.20399 0.37917 -0.19635 0.3875 C -0.19288 0.39144 -0.18836 0.39375 -0.18454 0.39699 C -0.13854 0.43658 -0.09548 0.46945 -0.04392 0.49375 C -0.03663 0.49723 -0.02881 0.49792 -0.02135 0.5 C -0.00468 0.50463 0.02987 0.50324 0.02987 0.50324 C 0.03942 0.50278 0.05556 0.50278 0.06667 0.5 C 0.07969 0.49676 0.09185 0.48936 0.10487 0.48588 C 0.10973 0.48241 0.11511 0.47848 0.12032 0.47639 C 0.12275 0.47153 0.12362 0.46736 0.12501 0.46204 C 0.1165 0.44607 0.09671 0.4463 0.08334 0.44445 C 0.06008 0.44699 0.03699 0.44815 0.02032 0.47153 C 0.01633 0.48727 0.02188 0.49931 0.03334 0.50324 C 0.0474 0.51574 0.08108 0.52176 0.09775 0.52385 C 0.10574 0.525 0.12153 0.52709 0.12153 0.52709 C 0.129 0.52662 0.13664 0.52686 0.1441 0.52547 C 0.16702 0.52107 0.1889 0.4963 0.20122 0.47153 C 0.20504 0.45394 0.21025 0.42709 0.20244 0.41111 C 0.18855 0.38241 0.16633 0.36898 0.14167 0.36528 C 0.12414 0.3676 0.11719 0.37477 0.10955 0.39537 C 0.10695 0.41598 0.10504 0.41968 0.10955 0.44306 C 0.11285 0.46019 0.14063 0.47824 0.15122 0.48426 C 0.15556 0.48658 0.1599 0.48912 0.16442 0.49051 C 0.17414 0.49352 0.1941 0.49699 0.1941 0.49699 C 0.22657 0.4963 0.25955 0.5007 0.29167 0.49375 C 0.29705 0.4926 0.30192 0.48912 0.30712 0.4875 C 0.31268 0.48588 0.31824 0.48542 0.32379 0.48426 C 0.34653 0.47315 0.34428 0.475 0.36077 0.46042 C 0.36112 0.45811 0.36355 0.43125 0.35955 0.44607 C 0.36077 0.44815 0.36181 0.4507 0.3632 0.45255 C 0.36424 0.45394 0.36598 0.45394 0.36667 0.45556 C 0.37049 0.46389 0.36789 0.47454 0.37622 0.47778 C 0.39601 0.47523 0.40469 0.46204 0.4132 0.43982 C 0.41702 0.41852 0.41771 0.40417 0.41442 0.38102 C 0.41094 0.35672 0.37466 0.33959 0.35955 0.33496 C 0.35209 0.33611 0.34428 0.33565 0.33699 0.3382 C 0.32692 0.34144 0.32205 0.36436 0.3191 0.37477 C 0.31285 0.43148 0.33473 0.46852 0.37501 0.47639 C 0.38421 0.47454 0.3948 0.47709 0.40244 0.46991 C 0.40903 0.46366 0.41528 0.45162 0.42032 0.44306 C 0.42171 0.43727 0.42431 0.43264 0.42622 0.42709 C 0.42726 0.42408 0.42778 0.42084 0.42865 0.4176 C 0.43074 0.40949 0.4356 0.40463 0.43942 0.39861 C 0.44428 0.39074 0.44966 0.38287 0.45712 0.3794 C 0.46407 0.36621 0.48473 0.35648 0.49653 0.35417 C 0.50365 0.35093 0.51042 0.35023 0.51789 0.34931 C 0.52379 0.34653 0.52969 0.34352 0.53577 0.34144 C 0.5415 0.33959 0.54827 0.33843 0.55365 0.33496 C 0.55487 0.33426 0.55591 0.33264 0.55712 0.33195 C 0.56199 0.32963 0.56771 0.33056 0.57153 0.32547 " pathEditMode="relative" ptsTypes="fffffffffffffffffffffffffff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8.88889E-6 C 0.00398 -0.00325 0.00902 -0.00464 0.01301 -0.00811 C 0.02622 -0.01968 0.00937 -0.01089 0.02013 -0.01598 C 0.02917 -0.03403 0.01632 -0.05301 0.00954 -0.06829 C 0.00711 -0.07385 0.00226 -0.07663 -0.00122 -0.08102 C -0.01563 -0.09931 -0.02813 -0.11829 -0.04878 -0.12223 C -0.06649 -0.1301 -0.08576 -0.12107 -0.10366 -0.1176 C -0.11199 -0.11297 -0.1198 -0.10926 -0.12866 -0.10649 C -0.13404 -0.10093 -0.13629 -0.09885 -0.14289 -0.097 C -0.14706 -0.08936 -0.15105 -0.08589 -0.15713 -0.08102 C -0.16112 -0.07431 -0.17032 -0.06204 -0.17032 -0.06204 C -0.17154 -0.05556 -0.17501 -0.04306 -0.17501 -0.04306 C -0.17379 -0.0294 -0.17154 -0.01922 -0.16199 -0.01274 C -0.15192 0.00624 -0.13629 0.01689 -0.12154 0.02847 C -0.11477 0.03379 -0.10869 0.03958 -0.10122 0.04282 C -0.09029 0.04768 -0.08004 0.04976 -0.06911 0.05393 C -0.04306 0.05324 -0.01076 0.06504 0.00954 0.03796 C 0.01701 0.01759 0.00607 0.00949 -0.00713 -8.88889E-6 C -0.03819 -0.02246 -0.08386 -0.04399 -0.11911 -0.04931 C -0.13577 -0.05186 -0.16911 -0.05255 -0.16911 -0.05255 C -0.20852 -0.05764 -0.24289 -0.05602 -0.28334 -0.05417 C -0.28855 -0.05255 -0.29359 -0.0507 -0.29879 -0.04931 C -0.30782 -0.047 -0.32622 -0.04306 -0.32622 -0.04306 C -0.34862 -0.03172 -0.34949 -0.03102 -0.36546 -0.00973 C -0.36945 0.00648 -0.37084 0.01157 -0.36668 0.03171 C -0.36164 0.05671 -0.33386 0.0655 -0.31789 0.07129 C -0.3132 0.07291 -0.30522 0.07708 -0.30001 0.07777 C -0.29445 0.07847 -0.2889 0.0787 -0.28334 0.07916 C -0.2731 0.08009 -0.25244 0.0824 -0.25244 0.0824 C -0.23143 0.08055 -0.19897 0.08379 -0.18577 0.05393 C -0.183 0.04768 -0.18161 0.04027 -0.17987 0.03333 C -0.17831 0.01388 -0.1764 0.00115 -0.18109 -0.02084 C -0.18213 -0.02593 -0.18716 -0.02778 -0.18942 -0.03195 C -0.19584 -0.04352 -0.20331 -0.04352 -0.2132 -0.04607 C -0.22935 -0.04167 -0.23126 -0.04329 -0.23942 -0.02709 C -0.2448 0.00555 -0.23091 0.03009 -0.21077 0.04583 C -0.17171 0.07638 -0.13161 0.08796 -0.08699 0.09027 C -0.04688 0.08935 -0.01181 0.0868 0.02726 0.07777 C 0.06146 0.06203 0.09808 0.0456 0.11892 0.003 C 0.12535 -0.01019 0.12917 -0.02593 0.13455 -0.03982 C 0.13663 -0.05417 0.13802 -0.06829 0.13924 -0.08264 C 0.13889 -0.11482 0.13872 -0.14723 0.13802 -0.1794 C 0.13767 -0.1963 0.13924 -0.19214 0.13333 -0.20001 C 0.13021 -0.19954 0.12674 -0.20001 0.12379 -0.19862 C 0.10989 -0.19167 0.0974 -0.17454 0.09392 -0.15556 C 0.09427 -0.14815 0.09392 -0.14051 0.09514 -0.13334 C 0.09705 -0.12246 0.10954 -0.10556 0.11301 -0.10001 C 0.13385 -0.06667 0.15695 -0.04839 0.18924 -0.04306 C 0.19757 -0.04352 0.20608 -0.0426 0.21424 -0.04445 C 0.22344 -0.04653 0.23177 -0.0588 0.23802 -0.06667 C 0.25816 -0.09167 0.27517 -0.11922 0.28681 -0.15255 C 0.29288 -0.16991 0.29983 -0.18612 0.3059 -0.20325 C 0.30816 -0.20973 0.31059 -0.22223 0.31545 -0.22547 " pathEditMode="relative" ptsTypes="ffffffffffffffffffffffffffffffffffffffffffffffffffffA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7.40741E-7 C -0.00052 -0.01782 0.00035 -0.04097 -0.00487 -0.0588 C -0.02187 -0.11806 -0.07379 -0.12893 -0.1132 -0.14931 C -0.11806 -0.15185 -0.12258 -0.15602 -0.12744 -0.1588 C -0.15383 -0.17338 -0.1823 -0.18426 -0.20955 -0.19537 C -0.22744 -0.20278 -0.24202 -0.21042 -0.26077 -0.21273 C -0.26598 -0.21227 -0.27136 -0.21319 -0.27622 -0.21111 C -0.28386 -0.20787 -0.27778 -0.18727 -0.27744 -0.18565 C -0.27327 -0.16782 -0.24688 -0.14838 -0.23577 -0.13981 C -0.20469 -0.11551 -0.17414 -0.10417 -0.13942 -0.09375 C -0.11511 -0.08634 -0.09601 -0.08032 -0.07153 -0.07778 C -0.05556 -0.0794 -0.03959 -0.07986 -0.02379 -0.08264 C -0.01719 -0.0838 -0.00712 -0.09676 -0.00712 -0.09676 C -0.00591 -0.10255 -0.00365 -0.10671 -0.00244 -0.11273 C -0.00296 -0.11968 -0.00157 -0.12801 -0.00487 -0.13333 C -0.00591 -0.13518 -0.00817 -0.13518 -0.00955 -0.13657 C -0.01633 -0.14306 -0.0099 -0.14143 -0.02032 -0.14768 C -0.03785 -0.15833 -0.03664 -0.15532 -0.05244 -0.16204 C -0.08091 -0.17407 -0.10851 -0.18356 -0.1382 -0.18727 C -0.15209 -0.18518 -0.16615 -0.18495 -0.17987 -0.18102 C -0.18334 -0.18009 -0.18126 -0.17153 -0.17501 -0.16042 C -0.16685 -0.14583 -0.15626 -0.14375 -0.1441 -0.13333 C -0.11528 -0.10856 -0.08178 -0.09815 -0.04775 -0.09537 C -0.00834 -0.09653 0.03143 -0.08796 0.04757 -0.14444 C 0.04723 -0.15556 0.04792 -0.1669 0.04636 -0.17778 C 0.04497 -0.18843 0.03212 -0.20625 0.02622 -0.21111 C 0.00105 -0.23218 -0.02084 -0.23958 -0.05001 -0.24282 C -0.09827 -0.24167 -0.10209 -0.24977 -0.13334 -0.23495 C -0.13699 -0.2331 -0.15001 -0.22523 -0.15365 -0.22222 C -0.15695 -0.21944 -0.1632 -0.21273 -0.1632 -0.21273 C -0.16806 -0.18773 -0.15087 -0.18218 -0.1382 -0.17315 C -0.12171 -0.16134 -0.13612 -0.1669 -0.11546 -0.16042 C -0.10469 -0.15718 -0.0941 -0.15393 -0.08334 -0.15093 C -0.07744 -0.14931 -0.07153 -0.14653 -0.06546 -0.14606 C -0.0441 -0.14444 -0.00122 -0.1412 -0.00122 -0.1412 C 0.01962 -0.14236 0.03021 -0.14097 0.04757 -0.15231 C 0.0566 -0.17037 0.04254 -0.17893 0.03091 -0.18565 C 0.00834 -0.19861 -0.01771 -0.19653 -0.04167 -0.19838 C -0.05869 -0.19676 -0.09011 -0.20278 -0.10608 -0.18264 C -0.11494 -0.15741 -0.06233 -0.14954 -0.05244 -0.14768 C -0.0073 -0.13958 -0.01389 -0.14259 0.04636 -0.1412 C 0.09931 -0.1419 0.14844 -0.14074 0.2 -0.14768 C 0.20365 -0.15255 0.20955 -0.16343 0.20955 -0.16343 C 0.22136 -0.21829 0.16424 -0.23565 0.13455 -0.23981 C 0.09341 -0.23819 0.07796 -0.24375 0.05 -0.20648 C 0.03664 -0.16157 0.08021 -0.15208 0.10226 -0.14931 C 0.11216 -0.15023 0.12223 -0.15 0.13212 -0.15231 C 0.1724 -0.16134 0.21598 -0.20301 0.22848 -0.25556 C 0.22813 -0.26088 0.22882 -0.26667 0.22726 -0.27153 C 0.22674 -0.27292 0.22379 -0.27153 0.22379 -0.26991 C 0.22379 -0.26829 0.22605 -0.26875 0.22726 -0.26829 C 0.27743 -0.26921 0.31459 -0.26921 0.36059 -0.27616 C 0.41823 -0.27268 0.39775 -0.28102 0.42726 -0.26204 C 0.43716 -0.24884 0.43195 -0.25278 0.44167 -0.24768 C 0.45035 -0.23611 0.45921 -0.22431 0.46789 -0.21273 C 0.45209 -0.20231 0.43351 -0.20949 0.41667 -0.21273 C 0.41042 -0.21551 0.41424 -0.21435 0.40469 -0.21435 " pathEditMode="relative" ptsTypes="fffffffffff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772816"/>
            <a:ext cx="903649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Чухсагъул</a:t>
            </a:r>
            <a:r>
              <a:rPr lang="ru-RU" sz="65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65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иштиракчйир</a:t>
            </a:r>
            <a:r>
              <a:rPr lang="ru-RU" sz="6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6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38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84176"/>
          </a:xfrm>
        </p:spPr>
        <p:txBody>
          <a:bodyPr>
            <a:normAutofit/>
          </a:bodyPr>
          <a:lstStyle/>
          <a:p>
            <a:r>
              <a:rPr lang="ru-RU" sz="3900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Метлебар</a:t>
            </a:r>
            <a:r>
              <a:rPr lang="ru-RU" sz="3900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39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225102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бабан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ч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алнан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девлетлувал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улупуб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en-US" sz="43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урхурайидарин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ч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ал, </a:t>
            </a: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фикир</a:t>
            </a:r>
            <a:r>
              <a:rPr lang="en-US" sz="43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фагьум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артмиш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ап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уб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endParaRPr lang="en-US" sz="4300" b="1" dirty="0" smtClean="0">
              <a:solidFill>
                <a:srgbClr val="FF0000"/>
              </a:solidFill>
              <a:latin typeface="Bookman Old Style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багъри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ч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алнахьна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вуйи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 smtClean="0">
                <a:solidFill>
                  <a:srgbClr val="FF0000"/>
                </a:solidFill>
                <a:latin typeface="Bookman Old Style" pitchFamily="18" charset="0"/>
              </a:rPr>
              <a:t>ккунивал</a:t>
            </a:r>
            <a:r>
              <a:rPr lang="ru-RU" sz="4300" b="1" dirty="0" smtClean="0">
                <a:solidFill>
                  <a:srgbClr val="FF0000"/>
                </a:solidFill>
                <a:latin typeface="Bookman Old Style" pitchFamily="18" charset="0"/>
              </a:rPr>
              <a:t> 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артухъ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 ап</a:t>
            </a:r>
            <a:r>
              <a:rPr lang="en-US" sz="4300" b="1" dirty="0">
                <a:solidFill>
                  <a:srgbClr val="FF0000"/>
                </a:solidFill>
                <a:latin typeface="Bookman Old Style" pitchFamily="18" charset="0"/>
              </a:rPr>
              <a:t>I</a:t>
            </a:r>
            <a:r>
              <a:rPr lang="ru-RU" sz="4300" b="1" dirty="0" err="1">
                <a:solidFill>
                  <a:srgbClr val="FF0000"/>
                </a:solidFill>
                <a:latin typeface="Bookman Old Style" pitchFamily="18" charset="0"/>
              </a:rPr>
              <a:t>уб</a:t>
            </a:r>
            <a:r>
              <a:rPr lang="ru-RU" sz="4300" b="1" dirty="0">
                <a:solidFill>
                  <a:srgbClr val="FF0000"/>
                </a:solidFill>
                <a:latin typeface="Bookman Old Style" pitchFamily="18" charset="0"/>
              </a:rPr>
              <a:t>.</a:t>
            </a:r>
            <a:r>
              <a:rPr lang="ru-RU" sz="1900" b="1" dirty="0">
                <a:latin typeface="Bookman Old Style" pitchFamily="18" charset="0"/>
              </a:rPr>
              <a:t/>
            </a:r>
            <a:br>
              <a:rPr lang="ru-RU" sz="1900" b="1" dirty="0">
                <a:latin typeface="Bookman Old Style" pitchFamily="18" charset="0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819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3384376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> 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err="1" smtClean="0"/>
              <a:t>Гафарикан</a:t>
            </a:r>
            <a:r>
              <a:rPr lang="ru-RU" sz="3600" b="1" dirty="0" smtClean="0"/>
              <a:t> ширин, </a:t>
            </a:r>
            <a:r>
              <a:rPr lang="ru-RU" sz="3600" b="1" dirty="0" err="1" smtClean="0"/>
              <a:t>ккуни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Халачиси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дубхнайи</a:t>
            </a:r>
            <a:r>
              <a:rPr lang="ru-RU" sz="3600" b="1" dirty="0" smtClean="0"/>
              <a:t> ч</a:t>
            </a:r>
            <a:r>
              <a:rPr lang="en-US" sz="3600" b="1" dirty="0" smtClean="0"/>
              <a:t>I</a:t>
            </a:r>
            <a:r>
              <a:rPr lang="ru-RU" sz="3600" b="1" dirty="0" smtClean="0"/>
              <a:t>ал.</a:t>
            </a:r>
            <a:br>
              <a:rPr lang="ru-RU" sz="3600" b="1" dirty="0" smtClean="0"/>
            </a:br>
            <a:r>
              <a:rPr lang="ru-RU" sz="3600" b="1" dirty="0" smtClean="0"/>
              <a:t>К</a:t>
            </a:r>
            <a:r>
              <a:rPr lang="en-US" sz="3600" b="1" dirty="0" err="1" smtClean="0"/>
              <a:t>I</a:t>
            </a:r>
            <a:r>
              <a:rPr lang="ru-RU" sz="3600" b="1" dirty="0" err="1" smtClean="0"/>
              <a:t>ван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гьенг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вува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назук</a:t>
            </a:r>
            <a:r>
              <a:rPr lang="ru-RU" sz="3600" b="1" dirty="0" smtClean="0"/>
              <a:t> ,мани</a:t>
            </a:r>
            <a:br>
              <a:rPr lang="ru-RU" sz="3600" b="1" dirty="0" smtClean="0"/>
            </a:br>
            <a:r>
              <a:rPr lang="ru-RU" sz="3600" b="1" dirty="0" smtClean="0"/>
              <a:t>К</a:t>
            </a:r>
            <a:r>
              <a:rPr lang="en-US" sz="3600" b="1" dirty="0" smtClean="0"/>
              <a:t>I</a:t>
            </a:r>
            <a:r>
              <a:rPr lang="ru-RU" sz="3600" b="1" dirty="0" smtClean="0"/>
              <a:t>ваз </a:t>
            </a:r>
            <a:r>
              <a:rPr lang="ru-RU" sz="3600" b="1" dirty="0" err="1" smtClean="0"/>
              <a:t>гьиссарин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шагьид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йиз</a:t>
            </a:r>
            <a:r>
              <a:rPr lang="ru-RU" sz="3600" b="1" dirty="0" smtClean="0"/>
              <a:t> ч</a:t>
            </a:r>
            <a:r>
              <a:rPr lang="en-US" sz="3600" b="1" dirty="0" smtClean="0"/>
              <a:t>I</a:t>
            </a:r>
            <a:r>
              <a:rPr lang="ru-RU" sz="3600" b="1" dirty="0" smtClean="0"/>
              <a:t>ал.</a:t>
            </a:r>
            <a:br>
              <a:rPr lang="ru-RU" sz="3600" b="1" dirty="0" smtClean="0"/>
            </a:br>
            <a:r>
              <a:rPr lang="ru-RU" sz="3300" dirty="0" smtClean="0"/>
              <a:t>                                                            </a:t>
            </a:r>
            <a:r>
              <a:rPr lang="ru-RU" sz="3300" dirty="0" err="1" smtClean="0"/>
              <a:t>Г.Уьмарова</a:t>
            </a:r>
            <a:endParaRPr lang="ru-RU" sz="33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05\AppData\Local\Microsoft\Windows\Temporary Internet Files\Content.IE5\0TDRCQX0\MP9004092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201997" y="7317432"/>
            <a:ext cx="47888" cy="7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05\AppData\Local\Microsoft\Windows\Temporary Internet Files\Content.IE5\CIIO5ZVU\MP900427668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37793" y="6559615"/>
            <a:ext cx="125759" cy="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05\AppData\Local\Microsoft\Windows\Temporary Internet Files\Content.IE5\CIIO5ZVU\MP90042766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251520" y="6848304"/>
            <a:ext cx="6860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05\AppData\Local\Microsoft\Windows\Temporary Internet Files\Content.IE5\LHJH8N1F\MC90025150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996" y="3645024"/>
            <a:ext cx="5034299" cy="249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496144"/>
            <a:ext cx="5331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Багъри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ч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8823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I</a:t>
            </a:r>
            <a:r>
              <a:rPr lang="ru-RU" sz="3600" dirty="0" smtClean="0"/>
              <a:t>)</a:t>
            </a:r>
            <a:r>
              <a:rPr lang="ru-RU" sz="3600" dirty="0" err="1" smtClean="0"/>
              <a:t>Тувнайи</a:t>
            </a:r>
            <a:r>
              <a:rPr lang="ru-RU" sz="3600" dirty="0" smtClean="0"/>
              <a:t> таблица </a:t>
            </a:r>
            <a:r>
              <a:rPr lang="ru-RU" sz="3600" dirty="0" err="1" smtClean="0"/>
              <a:t>глаголар</a:t>
            </a:r>
            <a:r>
              <a:rPr lang="ru-RU" sz="3600" dirty="0" smtClean="0"/>
              <a:t> </a:t>
            </a:r>
            <a:r>
              <a:rPr lang="ru-RU" sz="3600" dirty="0" err="1" smtClean="0"/>
              <a:t>бик</a:t>
            </a:r>
            <a:r>
              <a:rPr lang="en-US" sz="3600" dirty="0" smtClean="0"/>
              <a:t>I</a:t>
            </a:r>
            <a:r>
              <a:rPr lang="ru-RU" sz="3600" dirty="0" err="1" smtClean="0"/>
              <a:t>ури</a:t>
            </a:r>
            <a:r>
              <a:rPr lang="ru-RU" sz="3600" dirty="0" smtClean="0"/>
              <a:t> </a:t>
            </a:r>
            <a:r>
              <a:rPr lang="ru-RU" sz="3600" dirty="0" err="1" smtClean="0"/>
              <a:t>абц</a:t>
            </a:r>
            <a:r>
              <a:rPr lang="en-US" sz="3600" dirty="0" smtClean="0"/>
              <a:t>I</a:t>
            </a:r>
            <a:r>
              <a:rPr lang="ru-RU" sz="3600" dirty="0" smtClean="0"/>
              <a:t>ай.</a:t>
            </a:r>
            <a:br>
              <a:rPr lang="ru-RU" sz="3600" dirty="0" smtClean="0"/>
            </a:b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05121742"/>
              </p:ext>
            </p:extLst>
          </p:nvPr>
        </p:nvGraphicFramePr>
        <p:xfrm>
          <a:off x="539552" y="1700808"/>
          <a:ext cx="82296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572785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у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б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5420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б</a:t>
                      </a:r>
                      <a:endParaRPr lang="ru-RU" sz="6600" dirty="0"/>
                    </a:p>
                  </a:txBody>
                  <a:tcPr/>
                </a:tc>
              </a:tr>
              <a:tr h="54203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б</a:t>
                      </a:r>
                      <a:endParaRPr lang="ru-RU" sz="6600" dirty="0"/>
                    </a:p>
                  </a:txBody>
                  <a:tcPr/>
                </a:tc>
              </a:tr>
              <a:tr h="43138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у</a:t>
                      </a:r>
                      <a:endParaRPr lang="ru-RU" sz="6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6600" dirty="0" smtClean="0"/>
                        <a:t>б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09144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II</a:t>
            </a:r>
            <a:r>
              <a:rPr lang="ru-RU" sz="3700" dirty="0" smtClean="0"/>
              <a:t>)</a:t>
            </a:r>
            <a:r>
              <a:rPr lang="ru-RU" sz="3700" dirty="0" err="1" smtClean="0"/>
              <a:t>Тувнайи</a:t>
            </a:r>
            <a:r>
              <a:rPr lang="ru-RU" sz="3700" dirty="0" smtClean="0"/>
              <a:t> </a:t>
            </a:r>
            <a:r>
              <a:rPr lang="ru-RU" sz="3700" dirty="0" err="1" smtClean="0"/>
              <a:t>гафариъ</a:t>
            </a:r>
            <a:r>
              <a:rPr lang="ru-RU" sz="3700" dirty="0" smtClean="0"/>
              <a:t> </a:t>
            </a:r>
            <a:r>
              <a:rPr lang="ru-RU" sz="3700" dirty="0" err="1" smtClean="0"/>
              <a:t>гьит</a:t>
            </a:r>
            <a:r>
              <a:rPr lang="en-US" sz="3700" dirty="0" smtClean="0"/>
              <a:t>I</a:t>
            </a:r>
            <a:r>
              <a:rPr lang="ru-RU" sz="3700" dirty="0" err="1" smtClean="0"/>
              <a:t>ик</a:t>
            </a:r>
            <a:r>
              <a:rPr lang="en-US" sz="3700" dirty="0" smtClean="0"/>
              <a:t>I</a:t>
            </a:r>
            <a:r>
              <a:rPr lang="ru-RU" sz="3700" dirty="0" err="1" smtClean="0"/>
              <a:t>найи</a:t>
            </a:r>
            <a:r>
              <a:rPr lang="ru-RU" sz="3700" dirty="0" smtClean="0"/>
              <a:t> </a:t>
            </a:r>
            <a:r>
              <a:rPr lang="ru-RU" sz="3700" dirty="0" err="1" smtClean="0"/>
              <a:t>гафар</a:t>
            </a:r>
            <a:r>
              <a:rPr lang="ru-RU" sz="3700" dirty="0" smtClean="0"/>
              <a:t> </a:t>
            </a:r>
            <a:r>
              <a:rPr lang="ru-RU" sz="3700" dirty="0" err="1" smtClean="0"/>
              <a:t>агай</a:t>
            </a:r>
            <a:r>
              <a:rPr lang="ru-RU" sz="3700" dirty="0" smtClean="0"/>
              <a:t>.  </a:t>
            </a:r>
            <a:endParaRPr lang="ru-RU" sz="3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500" dirty="0" err="1" smtClean="0">
                <a:solidFill>
                  <a:srgbClr val="7030A0"/>
                </a:solidFill>
              </a:rPr>
              <a:t>Йирхьудварж</a:t>
            </a:r>
            <a:r>
              <a:rPr lang="ru-RU" sz="5500" dirty="0" smtClean="0">
                <a:solidFill>
                  <a:srgbClr val="7030A0"/>
                </a:solidFill>
              </a:rPr>
              <a:t> , </a:t>
            </a:r>
            <a:r>
              <a:rPr lang="ru-RU" sz="5500" dirty="0" err="1" smtClean="0">
                <a:solidFill>
                  <a:srgbClr val="7030A0"/>
                </a:solidFill>
              </a:rPr>
              <a:t>ургц</a:t>
            </a:r>
            <a:r>
              <a:rPr lang="en-US" sz="5500" dirty="0" smtClean="0">
                <a:solidFill>
                  <a:srgbClr val="7030A0"/>
                </a:solidFill>
              </a:rPr>
              <a:t>I</a:t>
            </a:r>
            <a:r>
              <a:rPr lang="ru-RU" sz="5500" dirty="0" err="1" smtClean="0">
                <a:solidFill>
                  <a:srgbClr val="7030A0"/>
                </a:solidFill>
              </a:rPr>
              <a:t>ур</a:t>
            </a:r>
            <a:r>
              <a:rPr lang="ru-RU" sz="5500" dirty="0" smtClean="0">
                <a:solidFill>
                  <a:srgbClr val="7030A0"/>
                </a:solidFill>
              </a:rPr>
              <a:t> , </a:t>
            </a:r>
            <a:r>
              <a:rPr lang="ru-RU" sz="5500" dirty="0" err="1" smtClean="0">
                <a:solidFill>
                  <a:srgbClr val="7030A0"/>
                </a:solidFill>
              </a:rPr>
              <a:t>тупмаргъ</a:t>
            </a:r>
            <a:endParaRPr lang="ru-RU" sz="55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68143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III</a:t>
            </a:r>
            <a:r>
              <a:rPr lang="ru-RU" b="1" dirty="0" smtClean="0">
                <a:solidFill>
                  <a:srgbClr val="002060"/>
                </a:solidFill>
              </a:rPr>
              <a:t>) </a:t>
            </a:r>
            <a:r>
              <a:rPr lang="ru-RU" b="1" dirty="0" err="1" smtClean="0">
                <a:solidFill>
                  <a:srgbClr val="002060"/>
                </a:solidFill>
              </a:rPr>
              <a:t>Абйирин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мисаларин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аьхир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агай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5030019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/>
              <a:t>1)</a:t>
            </a:r>
            <a:r>
              <a:rPr lang="ru-RU" sz="2900" b="1" dirty="0" err="1" smtClean="0"/>
              <a:t>Мелзну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йиччвра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хуру</a:t>
            </a:r>
            <a:r>
              <a:rPr lang="ru-RU" sz="2900" b="1" dirty="0" smtClean="0"/>
              <a:t>,…</a:t>
            </a:r>
          </a:p>
          <a:p>
            <a:r>
              <a:rPr lang="ru-RU" sz="2900" b="1" dirty="0" smtClean="0"/>
              <a:t>2)</a:t>
            </a:r>
            <a:r>
              <a:rPr lang="ru-RU" sz="2900" b="1" dirty="0" err="1" smtClean="0"/>
              <a:t>Сифте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фикир</a:t>
            </a:r>
            <a:r>
              <a:rPr lang="ru-RU" sz="2900" b="1" dirty="0" smtClean="0"/>
              <a:t>,…</a:t>
            </a:r>
          </a:p>
          <a:p>
            <a:r>
              <a:rPr lang="ru-RU" sz="2900" b="1" dirty="0" smtClean="0"/>
              <a:t>3)</a:t>
            </a:r>
            <a:r>
              <a:rPr lang="ru-RU" sz="2900" b="1" dirty="0" err="1" smtClean="0"/>
              <a:t>Леъфиз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лигну</a:t>
            </a:r>
            <a:r>
              <a:rPr lang="ru-RU" sz="2900" b="1" dirty="0" smtClean="0"/>
              <a:t>,…</a:t>
            </a:r>
          </a:p>
          <a:p>
            <a:r>
              <a:rPr lang="ru-RU" sz="2900" b="1" dirty="0" smtClean="0"/>
              <a:t>4)</a:t>
            </a:r>
            <a:r>
              <a:rPr lang="ru-RU" sz="2900" b="1" dirty="0" err="1" smtClean="0"/>
              <a:t>Гизаф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ккунир</a:t>
            </a:r>
            <a:r>
              <a:rPr lang="ru-RU" sz="2900" b="1" dirty="0" smtClean="0"/>
              <a:t>…</a:t>
            </a:r>
          </a:p>
          <a:p>
            <a:r>
              <a:rPr lang="ru-RU" sz="2900" b="1" dirty="0" smtClean="0"/>
              <a:t>5)</a:t>
            </a:r>
            <a:r>
              <a:rPr lang="ru-RU" sz="2900" b="1" dirty="0" err="1" smtClean="0"/>
              <a:t>Уву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сул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вуш</a:t>
            </a:r>
            <a:r>
              <a:rPr lang="ru-RU" sz="2900" b="1" dirty="0" smtClean="0"/>
              <a:t>,…                   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                                         </a:t>
            </a:r>
          </a:p>
          <a:p>
            <a:pPr marL="0" indent="0">
              <a:buNone/>
            </a:pPr>
            <a:r>
              <a:rPr lang="ru-RU" sz="2500" dirty="0" smtClean="0"/>
              <a:t>                                                  </a:t>
            </a:r>
            <a:r>
              <a:rPr lang="ru-RU" sz="2900" b="1" dirty="0" smtClean="0"/>
              <a:t>1)…ц</a:t>
            </a:r>
            <a:r>
              <a:rPr lang="en-US" sz="2900" b="1" dirty="0" smtClean="0"/>
              <a:t>I</a:t>
            </a:r>
            <a:r>
              <a:rPr lang="ru-RU" sz="2900" b="1" dirty="0" err="1" smtClean="0"/>
              <a:t>ибра</a:t>
            </a:r>
            <a:r>
              <a:rPr lang="ru-RU" sz="2900" b="1" dirty="0" smtClean="0"/>
              <a:t> </a:t>
            </a:r>
            <a:r>
              <a:rPr lang="ru-RU" sz="2900" b="1" dirty="0" err="1" smtClean="0"/>
              <a:t>дарди</a:t>
            </a:r>
            <a:r>
              <a:rPr lang="ru-RU" sz="2900" b="1" dirty="0" smtClean="0"/>
              <a:t> </a:t>
            </a:r>
            <a:r>
              <a:rPr lang="ru-RU" sz="2900" b="1" dirty="0" err="1"/>
              <a:t>гъядяхъюр</a:t>
            </a:r>
            <a:r>
              <a:rPr lang="ru-RU" sz="2900" b="1" dirty="0"/>
              <a:t>.</a:t>
            </a:r>
          </a:p>
          <a:p>
            <a:pPr marL="0" indent="0">
              <a:buNone/>
            </a:pPr>
            <a:r>
              <a:rPr lang="ru-RU" sz="2900" b="1" dirty="0" smtClean="0"/>
              <a:t>                                            2</a:t>
            </a:r>
            <a:r>
              <a:rPr lang="ru-RU" sz="2900" b="1" dirty="0"/>
              <a:t>)… </a:t>
            </a:r>
            <a:r>
              <a:rPr lang="ru-RU" sz="2900" b="1" dirty="0" err="1"/>
              <a:t>ликар</a:t>
            </a:r>
            <a:r>
              <a:rPr lang="ru-RU" sz="2900" b="1" dirty="0"/>
              <a:t> </a:t>
            </a:r>
            <a:r>
              <a:rPr lang="ru-RU" sz="2900" b="1" dirty="0" err="1"/>
              <a:t>гьач</a:t>
            </a:r>
            <a:r>
              <a:rPr lang="en-US" sz="2900" b="1" dirty="0"/>
              <a:t>I</a:t>
            </a:r>
            <a:r>
              <a:rPr lang="ru-RU" sz="2900" b="1" dirty="0" err="1"/>
              <a:t>аркк</a:t>
            </a:r>
            <a:r>
              <a:rPr lang="ru-RU" sz="2900" b="1" dirty="0"/>
              <a:t>.</a:t>
            </a:r>
          </a:p>
          <a:p>
            <a:pPr marL="0" indent="0">
              <a:buNone/>
            </a:pPr>
            <a:r>
              <a:rPr lang="ru-RU" sz="2900" b="1" dirty="0" smtClean="0"/>
              <a:t>                                            3</a:t>
            </a:r>
            <a:r>
              <a:rPr lang="ru-RU" sz="2900" b="1" dirty="0"/>
              <a:t>)…</a:t>
            </a:r>
            <a:r>
              <a:rPr lang="ru-RU" sz="2900" b="1" dirty="0" err="1"/>
              <a:t>балара</a:t>
            </a:r>
            <a:r>
              <a:rPr lang="ru-RU" sz="2900" b="1" dirty="0"/>
              <a:t>.</a:t>
            </a:r>
          </a:p>
          <a:p>
            <a:pPr marL="0" indent="0">
              <a:buNone/>
            </a:pPr>
            <a:r>
              <a:rPr lang="ru-RU" sz="2900" b="1" dirty="0" smtClean="0"/>
              <a:t>                                            4</a:t>
            </a:r>
            <a:r>
              <a:rPr lang="ru-RU" sz="2900" b="1" dirty="0"/>
              <a:t>)…узу </a:t>
            </a:r>
            <a:r>
              <a:rPr lang="ru-RU" sz="2900" b="1" dirty="0" err="1"/>
              <a:t>сулан</a:t>
            </a:r>
            <a:r>
              <a:rPr lang="ru-RU" sz="2900" b="1" dirty="0"/>
              <a:t> </a:t>
            </a:r>
            <a:r>
              <a:rPr lang="ru-RU" sz="2900" b="1" dirty="0" err="1"/>
              <a:t>рижв</a:t>
            </a:r>
            <a:r>
              <a:rPr lang="ru-RU" sz="2900" b="1" dirty="0"/>
              <a:t> вуза.</a:t>
            </a:r>
          </a:p>
          <a:p>
            <a:pPr marL="0" indent="0">
              <a:buNone/>
            </a:pPr>
            <a:r>
              <a:rPr lang="ru-RU" sz="2900" b="1" dirty="0" smtClean="0"/>
              <a:t>                                            </a:t>
            </a:r>
            <a:r>
              <a:rPr lang="ru-RU" sz="2900" b="1" dirty="0"/>
              <a:t>5)…</a:t>
            </a:r>
            <a:r>
              <a:rPr lang="ru-RU" sz="2900" b="1" dirty="0" err="1"/>
              <a:t>хъа</a:t>
            </a:r>
            <a:r>
              <a:rPr lang="ru-RU" sz="2900" b="1" dirty="0"/>
              <a:t> </a:t>
            </a:r>
            <a:r>
              <a:rPr lang="ru-RU" sz="2900" b="1" dirty="0" err="1"/>
              <a:t>ляхин</a:t>
            </a:r>
            <a:r>
              <a:rPr lang="ru-RU" sz="2900" b="1" dirty="0"/>
              <a:t> ап</a:t>
            </a:r>
            <a:r>
              <a:rPr lang="en-US" sz="2900" b="1" dirty="0"/>
              <a:t>I</a:t>
            </a:r>
            <a:r>
              <a:rPr lang="ru-RU" sz="2900" b="1" dirty="0"/>
              <a:t>ин.</a:t>
            </a:r>
            <a:endParaRPr lang="ru-RU" sz="2900" b="1" dirty="0" smtClean="0"/>
          </a:p>
          <a:p>
            <a:pPr marL="0" indent="0">
              <a:buNone/>
            </a:pPr>
            <a:r>
              <a:rPr lang="ru-RU" sz="2500" dirty="0" smtClean="0"/>
              <a:t> 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sz="2500" dirty="0"/>
              <a:t> </a:t>
            </a:r>
            <a:r>
              <a:rPr lang="ru-RU" sz="2500" dirty="0" smtClean="0"/>
              <a:t>                                            </a:t>
            </a:r>
          </a:p>
          <a:p>
            <a:pPr marL="0" indent="0">
              <a:buNone/>
            </a:pPr>
            <a:r>
              <a:rPr lang="ru-RU" sz="2500" dirty="0" smtClean="0"/>
              <a:t>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407424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IV)</a:t>
            </a:r>
            <a:r>
              <a:rPr lang="ru-RU" dirty="0" smtClean="0">
                <a:solidFill>
                  <a:schemeClr val="tx1"/>
                </a:solidFill>
              </a:rPr>
              <a:t>Саб </a:t>
            </a:r>
            <a:r>
              <a:rPr lang="ru-RU" dirty="0" err="1" smtClean="0">
                <a:solidFill>
                  <a:schemeClr val="tx1"/>
                </a:solidFill>
              </a:rPr>
              <a:t>гьярф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дигиш</a:t>
            </a:r>
            <a:r>
              <a:rPr lang="ru-RU" dirty="0" smtClean="0">
                <a:solidFill>
                  <a:schemeClr val="tx1"/>
                </a:solidFill>
              </a:rPr>
              <a:t> ап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ури</a:t>
            </a:r>
            <a:r>
              <a:rPr lang="ru-RU" dirty="0" smtClean="0">
                <a:solidFill>
                  <a:schemeClr val="tx1"/>
                </a:solidFill>
              </a:rPr>
              <a:t>, ц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err="1" smtClean="0">
                <a:solidFill>
                  <a:schemeClr val="tx1"/>
                </a:solidFill>
              </a:rPr>
              <a:t>ийи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гафар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арайиз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аькъинай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2859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000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tx1"/>
                </a:solidFill>
              </a:rPr>
              <a:t>V)</a:t>
            </a:r>
            <a:r>
              <a:rPr lang="ru-RU" sz="3000" dirty="0" smtClean="0">
                <a:solidFill>
                  <a:schemeClr val="tx1"/>
                </a:solidFill>
              </a:rPr>
              <a:t>Найдите буквы и составьте словосочетание.</a:t>
            </a:r>
          </a:p>
          <a:p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>
                <a:solidFill>
                  <a:srgbClr val="00B050"/>
                </a:solidFill>
              </a:rPr>
              <a:t>        </a:t>
            </a:r>
            <a:r>
              <a:rPr lang="ru-RU" sz="4000" dirty="0" smtClean="0"/>
              <a:t>(5 баллов)</a:t>
            </a: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3148" y="4149080"/>
            <a:ext cx="798531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@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!Я№;%</a:t>
            </a:r>
            <a:r>
              <a:rPr lang="ru-RU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гъу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*(</a:t>
            </a:r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&amp;</a:t>
            </a:r>
            <a:r>
              <a:rPr lang="ru-RU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endParaRPr lang="ru-RU" sz="3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,»:+</a:t>
            </a:r>
            <a:r>
              <a:rPr lang="ru-RU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иб</a:t>
            </a:r>
            <a:r>
              <a:rPr lang="en-US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#@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ш»№;</a:t>
            </a:r>
            <a:r>
              <a:rPr lang="ru-RU" sz="3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ри</a:t>
            </a:r>
            <a:r>
              <a:rPr lang="ru-RU" sz="3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.         </a:t>
            </a:r>
            <a:endParaRPr lang="ru-RU" sz="3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3683" y="2044005"/>
            <a:ext cx="1867819" cy="9387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5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Хал</a:t>
            </a:r>
            <a:endParaRPr lang="ru-RU" sz="5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475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797" y="46512"/>
            <a:ext cx="80538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VI)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Тафавутар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агай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05\Desktop\1246430570_najjdi-otlichij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0090"/>
            <a:ext cx="9144000" cy="593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0617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913516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108519" y="1203860"/>
            <a:ext cx="9252520" cy="26314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VII)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b="0" cap="none" spc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Шикларик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b="0" cap="none" spc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кайи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b="0" cap="none" spc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жакьварин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b="0" cap="none" spc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ччвурар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5500" b="0" cap="none" spc="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йипай</a:t>
            </a:r>
            <a:r>
              <a:rPr lang="ru-RU" sz="5500" b="0" cap="none" spc="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5500" b="0" cap="none" spc="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7363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TC102455596[[fn=Весна]]</Template>
  <TotalTime>609</TotalTime>
  <Words>290</Words>
  <Application>Microsoft Office PowerPoint</Application>
  <PresentationFormat>Экран (4:3)</PresentationFormat>
  <Paragraphs>87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          Тема:                                                  «Уву ич дуст вува, бабан чIал!»  </vt:lpstr>
      <vt:lpstr>Метлебар:</vt:lpstr>
      <vt:lpstr>      Гафарикан ширин, ккуни Халачиси дубхнайи чIал. КIван гьенг вува назук ,мани КIваз гьиссарин шагьид йиз чIал.                                                             Г.Уьмарова</vt:lpstr>
      <vt:lpstr>I)Тувнайи таблица глаголар бикIури абцIай. </vt:lpstr>
      <vt:lpstr>II)Тувнайи гафариъ гьитIикIнайи гафар агай.  </vt:lpstr>
      <vt:lpstr>III) Абйирин мисаларин аьхир агай.</vt:lpstr>
      <vt:lpstr>IV)Саб гьярф дигиш апIури, цIийи гафар арайиз аькъинай.</vt:lpstr>
      <vt:lpstr>Слайд 8</vt:lpstr>
      <vt:lpstr> </vt:lpstr>
      <vt:lpstr>Слайд 10</vt:lpstr>
      <vt:lpstr>Слайд 11</vt:lpstr>
      <vt:lpstr>Слайд 12</vt:lpstr>
      <vt:lpstr>Слайд 13</vt:lpstr>
      <vt:lpstr>Слайд 14</vt:lpstr>
      <vt:lpstr>46 гьярф</vt:lpstr>
      <vt:lpstr>IX)Гъидирчнайи гьярфар гъяъри , дикIай.</vt:lpstr>
      <vt:lpstr>Саб гафниинди йипай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«Уву ич дуст вува ,бабан чIал!»  </dc:title>
  <dc:creator>05</dc:creator>
  <cp:lastModifiedBy>Ученик34</cp:lastModifiedBy>
  <cp:revision>45</cp:revision>
  <dcterms:created xsi:type="dcterms:W3CDTF">2014-01-09T15:10:56Z</dcterms:created>
  <dcterms:modified xsi:type="dcterms:W3CDTF">2018-12-08T11:51:55Z</dcterms:modified>
</cp:coreProperties>
</file>