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307" r:id="rId4"/>
    <p:sldId id="308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3300"/>
    <a:srgbClr val="31980C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63" autoAdjust="0"/>
    <p:restoredTop sz="94660"/>
  </p:normalViewPr>
  <p:slideViewPr>
    <p:cSldViewPr>
      <p:cViewPr varScale="1">
        <p:scale>
          <a:sx n="88" d="100"/>
          <a:sy n="88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FFFFDD7-B3B3-4A49-AA15-CB80124750B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3DF137-B5A1-4CA8-B771-2FC80473FA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48115-680D-4982-B2E5-B05B5A29B50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265775-5B53-48CC-90C7-BF91A3BBBEA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0DCBF6-0835-4B8C-86A0-3BC7A0C5BC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1B3FE-ADCE-478D-A5BF-59864CB894E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2B623-E2A9-4BF0-BA9B-1FA9102197E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990178-4003-43B0-8804-3AB8EBA420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1FE07B-3A85-40B5-81F1-D9BA3792F7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211C44-650D-4DB3-B527-18D3C8C76B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A2FC2-5B27-4BA5-89CD-0C7F8BE7406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39478A40-A22A-4165-9480-5573CE79BAC7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36613"/>
            <a:ext cx="7772400" cy="3960812"/>
          </a:xfrm>
        </p:spPr>
        <p:txBody>
          <a:bodyPr/>
          <a:lstStyle/>
          <a:p>
            <a:r>
              <a:rPr lang="ru-RU" sz="6600"/>
              <a:t>Самый умный по информатике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6000"/>
              <a:t>Самый умный по информатике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6600" b="1"/>
              <a:t>Расшифровка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71" name="Text Box 11"/>
          <p:cNvSpPr txBox="1">
            <a:spLocks noChangeArrowheads="1"/>
          </p:cNvSpPr>
          <p:nvPr/>
        </p:nvSpPr>
        <p:spPr bwMode="auto">
          <a:xfrm>
            <a:off x="2051050" y="404813"/>
            <a:ext cx="47513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Расшифруйте слово</a:t>
            </a:r>
          </a:p>
        </p:txBody>
      </p:sp>
      <p:graphicFrame>
        <p:nvGraphicFramePr>
          <p:cNvPr id="66590" name="Group 30"/>
          <p:cNvGraphicFramePr>
            <a:graphicFrameLocks noGrp="1"/>
          </p:cNvGraphicFramePr>
          <p:nvPr>
            <p:ph sz="half" idx="1"/>
          </p:nvPr>
        </p:nvGraphicFramePr>
        <p:xfrm>
          <a:off x="1763713" y="1341438"/>
          <a:ext cx="5111750" cy="3608389"/>
        </p:xfrm>
        <a:graphic>
          <a:graphicData uri="http://schemas.openxmlformats.org/drawingml/2006/table">
            <a:tbl>
              <a:tblPr/>
              <a:tblGrid>
                <a:gridCol w="1703387"/>
                <a:gridCol w="1704975"/>
                <a:gridCol w="1703388"/>
              </a:tblGrid>
              <a:tr h="1201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абв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где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жзий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1204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клм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нопр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стуф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1201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хцчш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щьы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ъэюя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6617" name="Group 57"/>
          <p:cNvGraphicFramePr>
            <a:graphicFrameLocks noGrp="1"/>
          </p:cNvGraphicFramePr>
          <p:nvPr>
            <p:ph sz="half" idx="2"/>
          </p:nvPr>
        </p:nvGraphicFramePr>
        <p:xfrm>
          <a:off x="1116013" y="5373688"/>
          <a:ext cx="6335712" cy="1082675"/>
        </p:xfrm>
        <a:graphic>
          <a:graphicData uri="http://schemas.openxmlformats.org/drawingml/2006/table">
            <a:tbl>
              <a:tblPr/>
              <a:tblGrid>
                <a:gridCol w="792162"/>
                <a:gridCol w="792163"/>
                <a:gridCol w="792162"/>
                <a:gridCol w="792163"/>
                <a:gridCol w="790575"/>
                <a:gridCol w="792162"/>
                <a:gridCol w="792163"/>
                <a:gridCol w="792162"/>
              </a:tblGrid>
              <a:tr h="1082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Text Box 2"/>
          <p:cNvSpPr txBox="1">
            <a:spLocks noChangeArrowheads="1"/>
          </p:cNvSpPr>
          <p:nvPr/>
        </p:nvSpPr>
        <p:spPr bwMode="auto">
          <a:xfrm>
            <a:off x="2051050" y="404813"/>
            <a:ext cx="47513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000" b="1">
                <a:effectLst>
                  <a:outerShdw blurRad="38100" dist="38100" dir="2700000" algn="tl">
                    <a:srgbClr val="000000"/>
                  </a:outerShdw>
                </a:effectLst>
              </a:rPr>
              <a:t>Расшифруйте слово</a:t>
            </a:r>
          </a:p>
        </p:txBody>
      </p:sp>
      <p:graphicFrame>
        <p:nvGraphicFramePr>
          <p:cNvPr id="210947" name="Group 3"/>
          <p:cNvGraphicFramePr>
            <a:graphicFrameLocks noGrp="1"/>
          </p:cNvGraphicFramePr>
          <p:nvPr>
            <p:ph sz="half" idx="1"/>
          </p:nvPr>
        </p:nvGraphicFramePr>
        <p:xfrm>
          <a:off x="1763713" y="1341438"/>
          <a:ext cx="5111750" cy="3608389"/>
        </p:xfrm>
        <a:graphic>
          <a:graphicData uri="http://schemas.openxmlformats.org/drawingml/2006/table">
            <a:tbl>
              <a:tblPr/>
              <a:tblGrid>
                <a:gridCol w="1703387"/>
                <a:gridCol w="1704975"/>
                <a:gridCol w="1703388"/>
              </a:tblGrid>
              <a:tr h="1201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абв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где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жзий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1204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клм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нопр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стуф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1201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хцчш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щьы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ъэюя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0965" name="Group 21"/>
          <p:cNvGraphicFramePr>
            <a:graphicFrameLocks noGrp="1"/>
          </p:cNvGraphicFramePr>
          <p:nvPr>
            <p:ph sz="half" idx="2"/>
          </p:nvPr>
        </p:nvGraphicFramePr>
        <p:xfrm>
          <a:off x="1116013" y="5373688"/>
          <a:ext cx="6335712" cy="1082675"/>
        </p:xfrm>
        <a:graphic>
          <a:graphicData uri="http://schemas.openxmlformats.org/drawingml/2006/table">
            <a:tbl>
              <a:tblPr/>
              <a:tblGrid>
                <a:gridCol w="792162"/>
                <a:gridCol w="792163"/>
                <a:gridCol w="792162"/>
                <a:gridCol w="792163"/>
                <a:gridCol w="790575"/>
                <a:gridCol w="792162"/>
                <a:gridCol w="792163"/>
                <a:gridCol w="792162"/>
              </a:tblGrid>
              <a:tr h="1082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287</TotalTime>
  <Words>65</Words>
  <Application>Microsoft Office PowerPoint</Application>
  <PresentationFormat>Экран (4:3)</PresentationFormat>
  <Paragraphs>57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Tahoma</vt:lpstr>
      <vt:lpstr>Wingdings</vt:lpstr>
      <vt:lpstr>Текстура</vt:lpstr>
      <vt:lpstr>Самый умный по информатике</vt:lpstr>
      <vt:lpstr>Самый умный по информатике</vt:lpstr>
      <vt:lpstr>Слайд 3</vt:lpstr>
      <vt:lpstr>Слайд 4</vt:lpstr>
    </vt:vector>
  </TitlesOfParts>
  <Company>Моя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Самый умный по информатике</dc:title>
  <dc:creator>Оленька</dc:creator>
  <cp:lastModifiedBy>u29</cp:lastModifiedBy>
  <cp:revision>17</cp:revision>
  <dcterms:created xsi:type="dcterms:W3CDTF">2007-04-20T15:09:03Z</dcterms:created>
  <dcterms:modified xsi:type="dcterms:W3CDTF">2013-12-19T11:58:02Z</dcterms:modified>
</cp:coreProperties>
</file>