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8B5A-20E8-4A21-9209-63158F11C1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5B1A7-9EA4-4854-A6A1-A5CD51813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Задачи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1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4214842"/>
          </a:xfrm>
        </p:spPr>
        <p:txBody>
          <a:bodyPr>
            <a:normAutofit lnSpcReduction="10000"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На </a:t>
            </a:r>
            <a:r>
              <a:rPr lang="ru-RU" sz="4800" dirty="0">
                <a:solidFill>
                  <a:srgbClr val="002060"/>
                </a:solidFill>
              </a:rPr>
              <a:t>грядке сидели 4 воробья. К ним прилетели еще 2 воробья. Кот Васька подкрался и схватил одного воробья. Сколько воробьев осталось на грядке?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884" y="5657671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0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1"/>
          </a:xfrm>
        </p:spPr>
        <p:txBody>
          <a:bodyPr>
            <a:normAutofit lnSpcReduction="10000"/>
          </a:bodyPr>
          <a:lstStyle/>
          <a:p>
            <a:r>
              <a:rPr lang="ru-RU" sz="6600" dirty="0" smtClean="0"/>
              <a:t>Горело </a:t>
            </a:r>
            <a:r>
              <a:rPr lang="ru-RU" sz="6600" dirty="0"/>
              <a:t>пять свечей. Две из них потушили. Сколько свечей останется?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143504" y="614364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2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3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smtClean="0"/>
              <a:t>У отца 6 сыновей. Каждый сын имеет одну сестру. Сколько всего детей у отца?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5008" y="607220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7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8"/>
          </a:xfrm>
        </p:spPr>
        <p:txBody>
          <a:bodyPr/>
          <a:lstStyle/>
          <a:p>
            <a:r>
              <a:rPr lang="ru-RU" sz="6000" dirty="0" smtClean="0"/>
              <a:t>Сколько получится десятков, если два десятка умножить на три десятка?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00892" y="5500702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60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smtClean="0"/>
              <a:t>Имеется кусок сукна длиной 16м, от которого каждый день отрезают по 2м. По истечении скольких дней отрежут последний кусок? 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14942" y="578645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6600" dirty="0" smtClean="0"/>
              <a:t>Четверо играли в домино 4 часа. Сколько часов играл каждый?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57818" y="5643578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4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Найти два таких числа, произведение которых 24 и частное тоже 24. 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571868" y="5500702"/>
            <a:ext cx="4214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24 и 1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r>
              <a:rPr lang="ru-RU" sz="4400" dirty="0" smtClean="0"/>
              <a:t>На одной чаше весов кирпич, а на другой половина такого же кирпича и гиря в 1 кг . Весы в равновесии. Сколько весит кирпич? ( 2 кг )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5286388"/>
            <a:ext cx="22860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2кг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169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Задачи</vt:lpstr>
      <vt:lpstr>1</vt:lpstr>
      <vt:lpstr>2</vt:lpstr>
      <vt:lpstr>3</vt:lpstr>
      <vt:lpstr>4</vt:lpstr>
      <vt:lpstr>5</vt:lpstr>
      <vt:lpstr>6</vt:lpstr>
      <vt:lpstr>7</vt:lpstr>
      <vt:lpstr>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</dc:title>
  <dc:creator>Ученик11</dc:creator>
  <cp:lastModifiedBy>Ученик11</cp:lastModifiedBy>
  <cp:revision>9</cp:revision>
  <dcterms:created xsi:type="dcterms:W3CDTF">2017-12-25T16:02:31Z</dcterms:created>
  <dcterms:modified xsi:type="dcterms:W3CDTF">2017-12-25T17:40:03Z</dcterms:modified>
</cp:coreProperties>
</file>