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B8B5A-20E8-4A21-9209-63158F11C1DF}" type="datetimeFigureOut">
              <a:rPr lang="ru-RU" smtClean="0"/>
              <a:pPr/>
              <a:t>25.12.2017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5B1A7-9EA4-4854-A6A1-A5CD5181390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0000"/>
                </a:solidFill>
              </a:rPr>
              <a:t>Задачи</a:t>
            </a:r>
            <a:endParaRPr lang="ru-RU" sz="9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7200" b="1" dirty="0" smtClean="0">
                <a:solidFill>
                  <a:srgbClr val="002060"/>
                </a:solidFill>
              </a:rPr>
              <a:t>1</a:t>
            </a:r>
            <a:endParaRPr lang="ru-RU" sz="7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3"/>
            <a:ext cx="8229600" cy="4214842"/>
          </a:xfrm>
        </p:spPr>
        <p:txBody>
          <a:bodyPr>
            <a:normAutofit lnSpcReduction="10000"/>
          </a:bodyPr>
          <a:lstStyle/>
          <a:p>
            <a:r>
              <a:rPr lang="ru-RU" sz="4800" dirty="0" smtClean="0">
                <a:solidFill>
                  <a:srgbClr val="002060"/>
                </a:solidFill>
              </a:rPr>
              <a:t>На </a:t>
            </a:r>
            <a:r>
              <a:rPr lang="ru-RU" sz="4800" dirty="0">
                <a:solidFill>
                  <a:srgbClr val="002060"/>
                </a:solidFill>
              </a:rPr>
              <a:t>грядке сидели 4 воробья. К ним прилетели еще 2 воробья. Кот Васька подкрался и схватил одного воробья. Сколько воробьев осталось на грядке?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57884" y="5657671"/>
            <a:ext cx="15001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0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00501"/>
          </a:xfrm>
        </p:spPr>
        <p:txBody>
          <a:bodyPr>
            <a:normAutofit lnSpcReduction="10000"/>
          </a:bodyPr>
          <a:lstStyle/>
          <a:p>
            <a:r>
              <a:rPr lang="ru-RU" sz="6600" dirty="0" smtClean="0"/>
              <a:t>Горело </a:t>
            </a:r>
            <a:r>
              <a:rPr lang="ru-RU" sz="6600" dirty="0"/>
              <a:t>пять свечей. Две из них потушили. Сколько свечей останется? 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143504" y="6143644"/>
            <a:ext cx="7858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2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/>
              <a:t>3</a:t>
            </a:r>
            <a:endParaRPr lang="ru-RU" sz="6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smtClean="0"/>
              <a:t>У отца 6 сыновей. Каждый сын имеет одну сестру. Сколько всего детей у отца?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5008" y="6072206"/>
            <a:ext cx="1214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7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43378"/>
          </a:xfrm>
        </p:spPr>
        <p:txBody>
          <a:bodyPr/>
          <a:lstStyle/>
          <a:p>
            <a:r>
              <a:rPr lang="ru-RU" sz="6000" dirty="0" smtClean="0"/>
              <a:t>Сколько получится десятков, если два десятка умножить на три десятка? 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000892" y="5500702"/>
            <a:ext cx="11430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60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/>
              <a:t> </a:t>
            </a:r>
            <a:r>
              <a:rPr lang="ru-RU" sz="4800" b="1" dirty="0" smtClean="0"/>
              <a:t>Имеется кусок сукна длиной 16м, от которого каждый день отрезают по 2м. По истечении скольких дней отрежут последний кусок? </a:t>
            </a:r>
            <a:endParaRPr lang="ru-RU" sz="4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214942" y="5786454"/>
            <a:ext cx="2857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7</a:t>
            </a:r>
            <a:endParaRPr lang="ru-RU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sz="6600" dirty="0" smtClean="0"/>
              <a:t>Четверо играли в домино 4 часа. Сколько часов играл каждый?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357818" y="5643578"/>
            <a:ext cx="24288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4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6600" dirty="0" smtClean="0"/>
              <a:t>Найти два таких числа, произведение которых 24 и частное тоже 24. 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3571868" y="5500702"/>
            <a:ext cx="4214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24 и 1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 </a:t>
            </a:r>
            <a:r>
              <a:rPr lang="ru-RU" sz="4400" dirty="0" smtClean="0"/>
              <a:t>На одной чаше весов кирпич, а на другой половина такого же кирпича и гиря в 1 кг . Весы в равновесии. Сколько весит кирпич? ( 2 кг )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6000760" y="5286388"/>
            <a:ext cx="22860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2кг</a:t>
            </a:r>
            <a:endParaRPr lang="ru-RU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</TotalTime>
  <Words>169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Задачи</vt:lpstr>
      <vt:lpstr>1</vt:lpstr>
      <vt:lpstr>2</vt:lpstr>
      <vt:lpstr>3</vt:lpstr>
      <vt:lpstr>4</vt:lpstr>
      <vt:lpstr>5</vt:lpstr>
      <vt:lpstr>6</vt:lpstr>
      <vt:lpstr>7</vt:lpstr>
      <vt:lpstr>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</dc:title>
  <dc:creator>Ученик11</dc:creator>
  <cp:lastModifiedBy>Ученик11</cp:lastModifiedBy>
  <cp:revision>9</cp:revision>
  <dcterms:created xsi:type="dcterms:W3CDTF">2017-12-25T16:02:31Z</dcterms:created>
  <dcterms:modified xsi:type="dcterms:W3CDTF">2017-12-25T17:40:03Z</dcterms:modified>
</cp:coreProperties>
</file>