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slides/slide8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37" autoAdjust="0"/>
    <p:restoredTop sz="84229" autoAdjust="0"/>
  </p:normalViewPr>
  <p:slideViewPr>
    <p:cSldViewPr>
      <p:cViewPr varScale="1">
        <p:scale>
          <a:sx n="60" d="100"/>
          <a:sy n="60" d="100"/>
        </p:scale>
        <p:origin x="-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9BDE8F-7741-4126-AA20-4ECBDE40750E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4EFD1B-3D07-4AC4-8092-07D7783B0C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4EFD1B-3D07-4AC4-8092-07D7783B0C62}" type="slidenum">
              <a:rPr lang="ru-RU" smtClean="0"/>
              <a:pPr/>
              <a:t>44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48E0D-DFC2-4CCC-9C12-1DD1CBD16EF5}" type="datetimeFigureOut">
              <a:rPr lang="ru-RU" smtClean="0"/>
              <a:pPr/>
              <a:t>25.12.2017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0A752-0228-4038-94B1-B8531CFA38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928670"/>
            <a:ext cx="7643866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РЕБУСЫ</a:t>
            </a:r>
            <a:endParaRPr lang="ru-RU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8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94624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857892"/>
            <a:ext cx="20874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Клиент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365" y="0"/>
            <a:ext cx="911763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Листинг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6072206"/>
            <a:ext cx="21627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Листинг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2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43438" y="6000768"/>
            <a:ext cx="222150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Логика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4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7" name="Рисунок 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4182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5715016"/>
            <a:ext cx="230383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Массив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3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9144000" cy="58578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929190" y="6000768"/>
            <a:ext cx="23003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Модель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4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09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90"/>
            <a:ext cx="9039869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5214942" y="6334780"/>
            <a:ext cx="18389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Ноутбук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4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5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1068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429256" y="6072206"/>
            <a:ext cx="32668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</a:t>
            </a:r>
            <a:r>
              <a:rPr lang="ru-RU" sz="4000" b="1" dirty="0">
                <a:solidFill>
                  <a:srgbClr val="FF0000"/>
                </a:solidFill>
              </a:rPr>
              <a:t>Обеспечение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7429528"/>
            <a:ext cx="5486400" cy="522288"/>
          </a:xfrm>
        </p:spPr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1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6286512" y="6088559"/>
            <a:ext cx="175400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Окно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7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559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143636" y="5786454"/>
            <a:ext cx="22685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Панель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3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715008" y="5786454"/>
            <a:ext cx="228447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Пароль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57356" y="1928802"/>
            <a:ext cx="5486400" cy="39624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14678" y="6072206"/>
            <a:ext cx="33575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</a:rPr>
              <a:t>Адрес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89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4031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000760" y="6000768"/>
            <a:ext cx="257974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Пиксель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584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929330"/>
            <a:ext cx="27729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Проводник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05699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15074" y="5857892"/>
            <a:ext cx="25844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08243" cy="421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357826"/>
            <a:ext cx="3054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Программист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650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857892"/>
            <a:ext cx="24484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Процедура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4346" y="-714404"/>
            <a:ext cx="9090847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00826" y="5357826"/>
            <a:ext cx="192911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Пуск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251" y="0"/>
            <a:ext cx="903174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572264" y="5715016"/>
            <a:ext cx="238494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Регистр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3996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357826"/>
            <a:ext cx="252357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Редактор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62" y="0"/>
            <a:ext cx="903683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572140"/>
            <a:ext cx="250183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Ресурсы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80876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5357818" y="5643578"/>
            <a:ext cx="234628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Таблица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325" y="0"/>
            <a:ext cx="9169325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500562" y="6072206"/>
            <a:ext cx="2643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База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7">
                                          <p:stCondLst>
                                            <p:cond delay="163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42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42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411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42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42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5238" y="0"/>
            <a:ext cx="920923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6" name="Rectangle 4"/>
          <p:cNvSpPr>
            <a:spLocks noChangeArrowheads="1"/>
          </p:cNvSpPr>
          <p:nvPr/>
        </p:nvSpPr>
        <p:spPr bwMode="auto">
          <a:xfrm>
            <a:off x="6000760" y="5715016"/>
            <a:ext cx="196720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Текст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7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15384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072066" y="5643578"/>
            <a:ext cx="27776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err="1">
                <a:solidFill>
                  <a:srgbClr val="FF0000"/>
                </a:solidFill>
              </a:rPr>
              <a:t>Торрент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1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929718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786454"/>
            <a:ext cx="174653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Хакер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1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2" y="0"/>
            <a:ext cx="9139758" cy="5072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5715008" y="5786454"/>
            <a:ext cx="264207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Яндекс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6258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286380" y="5857892"/>
            <a:ext cx="225606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-2143164"/>
            <a:ext cx="9218433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5857884" y="4286256"/>
            <a:ext cx="24481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адаптер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786182" y="5500702"/>
            <a:ext cx="409522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администратор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50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74604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572132" y="5500702"/>
            <a:ext cx="21434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err="1">
                <a:solidFill>
                  <a:srgbClr val="FF0000"/>
                </a:solidFill>
              </a:rPr>
              <a:t>алгол</a:t>
            </a:r>
            <a:endParaRPr lang="ru-RU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0111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857752" y="5715016"/>
            <a:ext cx="391703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конфигурация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23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5214942" y="5715016"/>
            <a:ext cx="315022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процедура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Рисунок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3" y="0"/>
            <a:ext cx="9094677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14876" y="6211669"/>
            <a:ext cx="2428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Браузер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3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8811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643578"/>
            <a:ext cx="317394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конъюнкция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6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09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884" y="-214338"/>
            <a:ext cx="931788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000636"/>
            <a:ext cx="216424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вирус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60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7939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643578"/>
            <a:ext cx="256999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индекс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75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Рисунок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480"/>
            <a:ext cx="9144000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5357818" y="6088559"/>
            <a:ext cx="195438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робот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Рисунок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8978868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4857752" y="5786454"/>
            <a:ext cx="196079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бейсик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8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Рисунок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60714" y="0"/>
            <a:ext cx="9304714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4514" name="Rectangle 2"/>
          <p:cNvSpPr>
            <a:spLocks noChangeArrowheads="1"/>
          </p:cNvSpPr>
          <p:nvPr/>
        </p:nvSpPr>
        <p:spPr bwMode="auto">
          <a:xfrm>
            <a:off x="5857884" y="5857892"/>
            <a:ext cx="24817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драйвер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452" y="0"/>
            <a:ext cx="9037548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0" name="Rectangle 2"/>
          <p:cNvSpPr>
            <a:spLocks noChangeArrowheads="1"/>
          </p:cNvSpPr>
          <p:nvPr/>
        </p:nvSpPr>
        <p:spPr bwMode="auto">
          <a:xfrm>
            <a:off x="5357818" y="5643578"/>
            <a:ext cx="26068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триггер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Рисунок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9566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66" name="Rectangle 2"/>
          <p:cNvSpPr>
            <a:spLocks noChangeArrowheads="1"/>
          </p:cNvSpPr>
          <p:nvPr/>
        </p:nvSpPr>
        <p:spPr bwMode="auto">
          <a:xfrm>
            <a:off x="2643174" y="6211669"/>
            <a:ext cx="48782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графопостроитель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1" name="Рисунок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34152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5000628" y="6072206"/>
            <a:ext cx="31870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дискретизация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Рисунок 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261" y="0"/>
            <a:ext cx="9001739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Rectangle 2"/>
          <p:cNvSpPr>
            <a:spLocks noChangeArrowheads="1"/>
          </p:cNvSpPr>
          <p:nvPr/>
        </p:nvSpPr>
        <p:spPr bwMode="auto">
          <a:xfrm>
            <a:off x="5500694" y="5929330"/>
            <a:ext cx="313098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дистрибутив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Рисунок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75" y="0"/>
            <a:ext cx="9104925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4214810" y="6215082"/>
            <a:ext cx="184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43438" y="6150114"/>
            <a:ext cx="19507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Вектор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Рисунок 1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75443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6027003"/>
            <a:ext cx="17936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плата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93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Рисунок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66822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786314" y="5643578"/>
            <a:ext cx="337714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сортировка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83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488" y="0"/>
            <a:ext cx="9019512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5072066" y="6088559"/>
            <a:ext cx="28296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команда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3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1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76281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31373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интерфейс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3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7" name="Рисунок 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86969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929330"/>
            <a:ext cx="25455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ветвление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2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3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2328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15016"/>
            <a:ext cx="2571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вывод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2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065776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357950" y="6150114"/>
            <a:ext cx="148790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байт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7" name="Рисунок 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357950" y="5643578"/>
            <a:ext cx="218579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макрос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089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385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429256" y="5786454"/>
            <a:ext cx="28341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алгоритм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0" name="Rectangle 2"/>
          <p:cNvSpPr>
            <a:spLocks noChangeArrowheads="1"/>
          </p:cNvSpPr>
          <p:nvPr/>
        </p:nvSpPr>
        <p:spPr bwMode="auto">
          <a:xfrm>
            <a:off x="5643570" y="5857892"/>
            <a:ext cx="286328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архивация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Рисунок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4" y="0"/>
            <a:ext cx="9001116" cy="5929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786314" y="6027003"/>
            <a:ext cx="312245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Винчестер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5" name="Рисунок 2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79323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643570" y="5572140"/>
            <a:ext cx="32309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диаграмма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78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1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50039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143504" y="5500702"/>
            <a:ext cx="312720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транслятор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680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7" name="Рисунок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39" y="0"/>
            <a:ext cx="9077361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8" name="Rectangle 2"/>
          <p:cNvSpPr>
            <a:spLocks noChangeArrowheads="1"/>
          </p:cNvSpPr>
          <p:nvPr/>
        </p:nvSpPr>
        <p:spPr bwMode="auto">
          <a:xfrm>
            <a:off x="4714876" y="6072206"/>
            <a:ext cx="333296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пикселизация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Рисунок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753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357826"/>
            <a:ext cx="246682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запрос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Рисунок 3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317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15008" y="5643578"/>
            <a:ext cx="184858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</a:rPr>
              <a:t> </a:t>
            </a:r>
            <a:r>
              <a:rPr lang="ru-RU" sz="5400" b="1" dirty="0">
                <a:solidFill>
                  <a:srgbClr val="FF0000"/>
                </a:solidFill>
              </a:rPr>
              <a:t>окно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Рисунок 3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28614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Rectangle 3"/>
          <p:cNvSpPr>
            <a:spLocks noChangeArrowheads="1"/>
          </p:cNvSpPr>
          <p:nvPr/>
        </p:nvSpPr>
        <p:spPr bwMode="auto">
          <a:xfrm>
            <a:off x="5357818" y="6150114"/>
            <a:ext cx="27895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протокол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Рисунок 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80878" cy="574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429264"/>
            <a:ext cx="30407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фильтрация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499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69" name="Рисунок 3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897434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000760" y="5500702"/>
            <a:ext cx="213430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шаблон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5" name="Рисунок 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0285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286388"/>
            <a:ext cx="263841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ячейка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9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Рисунок 3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5947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6019" name="Rectangle 3"/>
          <p:cNvSpPr>
            <a:spLocks noChangeArrowheads="1"/>
          </p:cNvSpPr>
          <p:nvPr/>
        </p:nvSpPr>
        <p:spPr bwMode="auto">
          <a:xfrm>
            <a:off x="6215074" y="5643578"/>
            <a:ext cx="22749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килобит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60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Рисунок 5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7" name="Рисунок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084" y="0"/>
            <a:ext cx="9076916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643438" y="5715016"/>
            <a:ext cx="1723549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</a:rPr>
              <a:t>Имя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7" name="Рисунок 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5330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143636" y="5715016"/>
            <a:ext cx="252960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600" b="1" dirty="0">
                <a:solidFill>
                  <a:srgbClr val="FF0000"/>
                </a:solidFill>
              </a:rPr>
              <a:t>модем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11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3" name="Рисунок 3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9" y="0"/>
            <a:ext cx="903684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929322" y="5715016"/>
            <a:ext cx="248382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: </a:t>
            </a:r>
            <a:r>
              <a:rPr lang="ru-RU" sz="4000" b="1" dirty="0">
                <a:solidFill>
                  <a:srgbClr val="FF0000"/>
                </a:solidFill>
              </a:rPr>
              <a:t>документ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01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89" name="Рисунок 3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573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9090" name="Rectangle 2"/>
          <p:cNvSpPr>
            <a:spLocks noChangeArrowheads="1"/>
          </p:cNvSpPr>
          <p:nvPr/>
        </p:nvSpPr>
        <p:spPr bwMode="auto">
          <a:xfrm>
            <a:off x="6429388" y="6000768"/>
            <a:ext cx="19143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каталог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5" name="Рисунок 4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222391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857892"/>
            <a:ext cx="215180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графика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806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Рисунок 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338"/>
            <a:ext cx="8976351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143372" y="5214950"/>
            <a:ext cx="40891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форматирование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5" name="Рисунок 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1463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5786446" y="5429264"/>
            <a:ext cx="285405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провайдер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318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Рисунок 4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1845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5929322" y="6072206"/>
            <a:ext cx="250741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микрофон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0" name="Рисунок 4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48423" cy="564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5357818" y="6000768"/>
            <a:ext cx="34708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быстродействие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2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1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1" name="Рисунок 4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1747" y="0"/>
            <a:ext cx="9062253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2" name="Rectangle 2"/>
          <p:cNvSpPr>
            <a:spLocks noChangeArrowheads="1"/>
          </p:cNvSpPr>
          <p:nvPr/>
        </p:nvSpPr>
        <p:spPr bwMode="auto">
          <a:xfrm>
            <a:off x="5857884" y="6273225"/>
            <a:ext cx="286488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разрешение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72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7" name="Рисунок 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49" y="0"/>
            <a:ext cx="9046851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286512" y="5572140"/>
            <a:ext cx="265046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FF0000"/>
                </a:solidFill>
              </a:rPr>
              <a:t>джойстик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625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62778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72206"/>
            <a:ext cx="26432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err="1" smtClean="0">
                <a:solidFill>
                  <a:srgbClr val="FF0000"/>
                </a:solidFill>
              </a:rPr>
              <a:t>Истин</a:t>
            </a:r>
            <a:r>
              <a:rPr lang="ru-RU" sz="4000" dirty="0" err="1" smtClean="0">
                <a:solidFill>
                  <a:srgbClr val="FF0000"/>
                </a:solidFill>
              </a:rPr>
              <a:t>А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3" name="Рисунок 4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91" y="0"/>
            <a:ext cx="9083209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5234" name="Rectangle 2"/>
          <p:cNvSpPr>
            <a:spLocks noChangeArrowheads="1"/>
          </p:cNvSpPr>
          <p:nvPr/>
        </p:nvSpPr>
        <p:spPr bwMode="auto">
          <a:xfrm>
            <a:off x="5214942" y="5786454"/>
            <a:ext cx="2993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анимация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52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4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Рисунок 4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212049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8307" name="Rectangle 3"/>
          <p:cNvSpPr>
            <a:spLocks noChangeArrowheads="1"/>
          </p:cNvSpPr>
          <p:nvPr/>
        </p:nvSpPr>
        <p:spPr bwMode="auto">
          <a:xfrm>
            <a:off x="5143504" y="6150114"/>
            <a:ext cx="30973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контроллр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Рисунок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584" y="0"/>
            <a:ext cx="9071416" cy="5857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14810" y="6000768"/>
            <a:ext cx="246900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Каталог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268</TotalTime>
  <Words>90</Words>
  <Application>Microsoft Office PowerPoint</Application>
  <PresentationFormat>Экран (4:3)</PresentationFormat>
  <Paragraphs>87</Paragraphs>
  <Slides>81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81</vt:i4>
      </vt:variant>
    </vt:vector>
  </HeadingPairs>
  <TitlesOfParts>
    <vt:vector size="8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Слайд 71</vt:lpstr>
      <vt:lpstr>Слайд 72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Ученик1</dc:creator>
  <cp:lastModifiedBy>Ученик11</cp:lastModifiedBy>
  <cp:revision>30</cp:revision>
  <dcterms:created xsi:type="dcterms:W3CDTF">2014-12-03T13:46:44Z</dcterms:created>
  <dcterms:modified xsi:type="dcterms:W3CDTF">2017-12-25T17:40:17Z</dcterms:modified>
</cp:coreProperties>
</file>