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A1BB1D-3B97-47FC-BEC2-4330B6633CCE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F264D08-203E-4C70-A0FE-878D08A169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85728"/>
            <a:ext cx="8786874" cy="6357982"/>
          </a:xfrm>
        </p:spPr>
        <p:txBody>
          <a:bodyPr>
            <a:normAutofit/>
          </a:bodyPr>
          <a:lstStyle/>
          <a:p>
            <a:r>
              <a:rPr lang="ru-RU" sz="11500" b="1" dirty="0" smtClean="0">
                <a:solidFill>
                  <a:srgbClr val="FF0000"/>
                </a:solidFill>
                <a:latin typeface="Monotype Corsiva" pitchFamily="66" charset="0"/>
              </a:rPr>
              <a:t>  Доброта</a:t>
            </a:r>
            <a:br>
              <a:rPr lang="ru-RU" sz="115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11500" b="1" dirty="0" smtClean="0">
                <a:solidFill>
                  <a:srgbClr val="FF0000"/>
                </a:solidFill>
                <a:latin typeface="Monotype Corsiva" pitchFamily="66" charset="0"/>
              </a:rPr>
              <a:t>   спасёт </a:t>
            </a:r>
            <a:br>
              <a:rPr lang="ru-RU" sz="115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11500" b="1" dirty="0" smtClean="0">
                <a:solidFill>
                  <a:srgbClr val="FF0000"/>
                </a:solidFill>
                <a:latin typeface="Monotype Corsiva" pitchFamily="66" charset="0"/>
              </a:rPr>
              <a:t>       мир.</a:t>
            </a:r>
            <a:endParaRPr lang="ru-RU" sz="115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14290"/>
            <a:ext cx="8458200" cy="14287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етские картинки для презентаций. герои русских сказок 2.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47863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артинки сказочные герои в картинках буратино / picpool.ru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0"/>
            <a:ext cx="50720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ки герои сказки буратино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0"/>
            <a:ext cx="5357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уха цокотуха принимает предложение - картинка 12081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71543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04800" y="411481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https://im0-tub-ru.yandex.net/i?id=31631390ca9fc00312fd1f39f0f3d425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0"/>
            <a:ext cx="55721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04800" y="411481"/>
            <a:ext cx="86868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Содержимое 3" descr="https://im0-tub-ru.yandex.net/i?id=843c3e96ab6205c15feb6f818ffb4101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im0-tub-ru.yandex.net/i?id=38fc96527a49dd18f3fabc216b545864-l&amp;n=1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Что такое доброта?  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 smtClean="0"/>
              <a:t>          </a:t>
            </a:r>
            <a:r>
              <a:rPr lang="ru-RU" sz="4400" b="1" i="1" dirty="0" smtClean="0">
                <a:solidFill>
                  <a:srgbClr val="002060"/>
                </a:solidFill>
              </a:rPr>
              <a:t>Из словаря С. Ожегова</a:t>
            </a:r>
          </a:p>
          <a:p>
            <a:endParaRPr lang="ru-RU" sz="4400" b="1" i="1" dirty="0" smtClean="0">
              <a:solidFill>
                <a:srgbClr val="002060"/>
              </a:solidFill>
            </a:endParaRPr>
          </a:p>
          <a:p>
            <a:r>
              <a:rPr lang="ru-RU" sz="4400" b="1" i="1" dirty="0" smtClean="0">
                <a:solidFill>
                  <a:srgbClr val="002060"/>
                </a:solidFill>
              </a:rPr>
              <a:t>Доброта – это отзывчивость, душевное расположение к людям, стремление делать добро другим.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Сказки  и  рассказы  о  доброте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Цветик – </a:t>
            </a:r>
            <a:r>
              <a:rPr lang="ru-RU" sz="4800" dirty="0" err="1" smtClean="0"/>
              <a:t>семицветик</a:t>
            </a:r>
            <a:r>
              <a:rPr lang="ru-RU" sz="4800" dirty="0" smtClean="0"/>
              <a:t>.  </a:t>
            </a:r>
          </a:p>
          <a:p>
            <a:r>
              <a:rPr lang="ru-RU" sz="4800" dirty="0" smtClean="0"/>
              <a:t>Золушка. </a:t>
            </a:r>
          </a:p>
          <a:p>
            <a:r>
              <a:rPr lang="ru-RU" sz="4800" dirty="0" smtClean="0"/>
              <a:t>Аленький цветочек.  </a:t>
            </a:r>
          </a:p>
          <a:p>
            <a:r>
              <a:rPr lang="ru-RU" sz="4800" dirty="0" smtClean="0"/>
              <a:t>По щучьему велению. </a:t>
            </a:r>
          </a:p>
          <a:p>
            <a:r>
              <a:rPr lang="ru-RU" sz="4800" dirty="0" smtClean="0"/>
              <a:t>Три товарища</a:t>
            </a:r>
            <a:r>
              <a:rPr lang="ru-RU" sz="4800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78579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     Сказочные    герои 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Кощей Бессмертный! .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У праграмму мерапрыемства увайшлi &amp;quot;вяселыя старты&amp;quot; i розныя спарт..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0"/>
            <a:ext cx="52149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Добро пожаловать в сказку!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оздать мемы Карабас барабас мультик картинки 620x930 px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57150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artinki S Geroyami Skazok Andersena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9" y="0"/>
            <a:ext cx="55721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Колобок и Лис.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0"/>
            <a:ext cx="59293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131</TotalTime>
  <Words>51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  Доброта    спасёт         мир.</vt:lpstr>
      <vt:lpstr>Что такое доброта?  </vt:lpstr>
      <vt:lpstr>Сказки  и  рассказы  о  доброте</vt:lpstr>
      <vt:lpstr>     Сказочные    герои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Доброта спасет мир.</dc:title>
  <dc:creator>12345</dc:creator>
  <cp:lastModifiedBy>zoom</cp:lastModifiedBy>
  <cp:revision>11</cp:revision>
  <dcterms:created xsi:type="dcterms:W3CDTF">2018-04-12T03:06:21Z</dcterms:created>
  <dcterms:modified xsi:type="dcterms:W3CDTF">2018-04-24T11:08:52Z</dcterms:modified>
</cp:coreProperties>
</file>