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BB1D-3B97-47FC-BEC2-4330B6633CCE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F264D08-203E-4C70-A0FE-878D08A169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BB1D-3B97-47FC-BEC2-4330B6633CCE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64D08-203E-4C70-A0FE-878D08A169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BB1D-3B97-47FC-BEC2-4330B6633CCE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64D08-203E-4C70-A0FE-878D08A169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BB1D-3B97-47FC-BEC2-4330B6633CCE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F264D08-203E-4C70-A0FE-878D08A169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BB1D-3B97-47FC-BEC2-4330B6633CCE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64D08-203E-4C70-A0FE-878D08A169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BB1D-3B97-47FC-BEC2-4330B6633CCE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64D08-203E-4C70-A0FE-878D08A169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BB1D-3B97-47FC-BEC2-4330B6633CCE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F264D08-203E-4C70-A0FE-878D08A169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BB1D-3B97-47FC-BEC2-4330B6633CCE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64D08-203E-4C70-A0FE-878D08A169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BB1D-3B97-47FC-BEC2-4330B6633CCE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64D08-203E-4C70-A0FE-878D08A169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BB1D-3B97-47FC-BEC2-4330B6633CCE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64D08-203E-4C70-A0FE-878D08A169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BB1D-3B97-47FC-BEC2-4330B6633CCE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64D08-203E-4C70-A0FE-878D08A169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DA1BB1D-3B97-47FC-BEC2-4330B6633CCE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F264D08-203E-4C70-A0FE-878D08A169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285728"/>
            <a:ext cx="8786874" cy="6357982"/>
          </a:xfrm>
        </p:spPr>
        <p:txBody>
          <a:bodyPr>
            <a:normAutofit/>
          </a:bodyPr>
          <a:lstStyle/>
          <a:p>
            <a:r>
              <a:rPr lang="ru-RU" sz="11500" b="1" dirty="0" smtClean="0">
                <a:solidFill>
                  <a:srgbClr val="FF0000"/>
                </a:solidFill>
                <a:latin typeface="Monotype Corsiva" pitchFamily="66" charset="0"/>
              </a:rPr>
              <a:t>  Доброта</a:t>
            </a:r>
            <a:br>
              <a:rPr lang="ru-RU" sz="11500" b="1" dirty="0" smtClean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sz="11500" b="1" dirty="0" smtClean="0">
                <a:solidFill>
                  <a:srgbClr val="FF0000"/>
                </a:solidFill>
                <a:latin typeface="Monotype Corsiva" pitchFamily="66" charset="0"/>
              </a:rPr>
              <a:t>   спасёт </a:t>
            </a:r>
            <a:br>
              <a:rPr lang="ru-RU" sz="11500" b="1" dirty="0" smtClean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sz="11500" b="1" dirty="0" smtClean="0">
                <a:solidFill>
                  <a:srgbClr val="FF0000"/>
                </a:solidFill>
                <a:latin typeface="Monotype Corsiva" pitchFamily="66" charset="0"/>
              </a:rPr>
              <a:t>       мир.</a:t>
            </a:r>
            <a:endParaRPr lang="ru-RU" sz="115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214290"/>
            <a:ext cx="8458200" cy="142876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Детские картинки для презентаций. герои русских сказок 2. 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0"/>
            <a:ext cx="478634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Картинки сказочные герои в картинках буратино / picpool.ru.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0"/>
            <a:ext cx="507209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Рисунки герои сказки буратино.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0"/>
            <a:ext cx="53578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Муха цокотуха принимает предложение - картинка 12081.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66"/>
            <a:ext cx="8715436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304800" y="411481"/>
            <a:ext cx="86868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Содержимое 3" descr="https://im0-tub-ru.yandex.net/i?id=31631390ca9fc00312fd1f39f0f3d425-l&amp;n=1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0"/>
            <a:ext cx="55721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304800" y="411481"/>
            <a:ext cx="86868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Содержимое 3" descr="https://im0-tub-ru.yandex.net/i?id=843c3e96ab6205c15feb6f818ffb4101-l&amp;n=1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s://im0-tub-ru.yandex.net/i?id=38fc96527a49dd18f3fabc216b545864-l&amp;n=1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Monotype Corsiva" pitchFamily="66" charset="0"/>
              </a:rPr>
              <a:t>Что такое доброта?  </a:t>
            </a:r>
            <a:endParaRPr lang="ru-RU" sz="60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i="1" dirty="0" smtClean="0"/>
              <a:t>          </a:t>
            </a:r>
            <a:r>
              <a:rPr lang="ru-RU" sz="4400" b="1" i="1" dirty="0" smtClean="0">
                <a:solidFill>
                  <a:srgbClr val="002060"/>
                </a:solidFill>
              </a:rPr>
              <a:t>Из словаря С. Ожегова</a:t>
            </a:r>
          </a:p>
          <a:p>
            <a:endParaRPr lang="ru-RU" sz="4400" b="1" i="1" dirty="0" smtClean="0">
              <a:solidFill>
                <a:srgbClr val="002060"/>
              </a:solidFill>
            </a:endParaRPr>
          </a:p>
          <a:p>
            <a:r>
              <a:rPr lang="ru-RU" sz="4400" b="1" i="1" dirty="0" smtClean="0">
                <a:solidFill>
                  <a:srgbClr val="002060"/>
                </a:solidFill>
              </a:rPr>
              <a:t>Доброта – это отзывчивость, душевное расположение к людям, стремление делать добро другим.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081110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Сказки  и  рассказы  о  доброте</a:t>
            </a:r>
            <a:endParaRPr lang="ru-RU" sz="40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800" dirty="0" smtClean="0"/>
              <a:t>Цветик – </a:t>
            </a:r>
            <a:r>
              <a:rPr lang="ru-RU" sz="4800" dirty="0" err="1" smtClean="0"/>
              <a:t>семицветик</a:t>
            </a:r>
            <a:r>
              <a:rPr lang="ru-RU" sz="4800" dirty="0" smtClean="0"/>
              <a:t>.  </a:t>
            </a:r>
          </a:p>
          <a:p>
            <a:r>
              <a:rPr lang="ru-RU" sz="4800" dirty="0" smtClean="0"/>
              <a:t>Золушка. </a:t>
            </a:r>
          </a:p>
          <a:p>
            <a:r>
              <a:rPr lang="ru-RU" sz="4800" dirty="0" smtClean="0"/>
              <a:t>Аленький цветочек.  </a:t>
            </a:r>
          </a:p>
          <a:p>
            <a:r>
              <a:rPr lang="ru-RU" sz="4800" dirty="0" smtClean="0"/>
              <a:t>По щучьему велению. </a:t>
            </a:r>
          </a:p>
          <a:p>
            <a:r>
              <a:rPr lang="ru-RU" sz="4800" dirty="0" smtClean="0"/>
              <a:t>Три товарища</a:t>
            </a:r>
            <a:r>
              <a:rPr lang="ru-RU" sz="4800" dirty="0" smtClean="0"/>
              <a:t>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785794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Monotype Corsiva" pitchFamily="66" charset="0"/>
              </a:rPr>
              <a:t>     Сказочные    герои </a:t>
            </a:r>
            <a:endParaRPr lang="ru-RU" sz="54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pic>
        <p:nvPicPr>
          <p:cNvPr id="4" name="Содержимое 3" descr="Кощей Бессмертный! . 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2918"/>
            <a:ext cx="9144000" cy="6215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У праграмму мерапрыемства увайшлi &amp;quot;вяселыя старты&amp;quot; i розныя спарт...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0"/>
            <a:ext cx="521497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Добро пожаловать в сказку! 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Создать мемы Карабас барабас мультик картинки 620x930 px.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0"/>
            <a:ext cx="571503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Kartinki S Geroyami Skazok Andersena 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9" y="0"/>
            <a:ext cx="55721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Колобок и Лис. 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0"/>
            <a:ext cx="592935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131</TotalTime>
  <Words>51</Words>
  <Application>Microsoft Office PowerPoint</Application>
  <PresentationFormat>Экран (4:3)</PresentationFormat>
  <Paragraphs>13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Трек</vt:lpstr>
      <vt:lpstr>  Доброта    спасёт         мир.</vt:lpstr>
      <vt:lpstr>Что такое доброта?  </vt:lpstr>
      <vt:lpstr>Сказки  и  рассказы  о  доброте</vt:lpstr>
      <vt:lpstr>     Сказочные    герои 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Доброта спасет мир.</dc:title>
  <dc:creator>12345</dc:creator>
  <cp:lastModifiedBy>zoom</cp:lastModifiedBy>
  <cp:revision>11</cp:revision>
  <dcterms:created xsi:type="dcterms:W3CDTF">2018-04-12T03:06:21Z</dcterms:created>
  <dcterms:modified xsi:type="dcterms:W3CDTF">2018-04-24T11:08:52Z</dcterms:modified>
</cp:coreProperties>
</file>