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337" autoAdjust="0"/>
    <p:restoredTop sz="84229" autoAdjust="0"/>
  </p:normalViewPr>
  <p:slideViewPr>
    <p:cSldViewPr>
      <p:cViewPr varScale="1">
        <p:scale>
          <a:sx n="61" d="100"/>
          <a:sy n="61" d="100"/>
        </p:scale>
        <p:origin x="-58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BDE8F-7741-4126-AA20-4ECBDE40750E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D1B-3D07-4AC4-8092-07D7783B0C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D1B-3D07-4AC4-8092-07D7783B0C62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E0D-DFC2-4CCC-9C12-1DD1CBD16EF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48E0D-DFC2-4CCC-9C12-1DD1CBD16EF5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0A752-0228-4038-94B1-B8531CFA3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928670"/>
            <a:ext cx="764386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5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РЕБУСЫ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4624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43438" y="5857892"/>
            <a:ext cx="20874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Клиент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Рисунок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65" y="0"/>
            <a:ext cx="911763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Листинг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Листинг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Листинг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Листинг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Листинг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6072206"/>
            <a:ext cx="21627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Листинг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1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28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43438" y="6000768"/>
            <a:ext cx="22215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Логика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7" name="Рисунок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418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6314" y="5715016"/>
            <a:ext cx="23038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Массив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3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9144000" cy="5857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929190" y="6000768"/>
            <a:ext cx="23003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Модель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09" name="Рисунок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039869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214942" y="6334780"/>
            <a:ext cx="18389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Ноутбук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5" name="Рисунок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1068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429256" y="6072206"/>
            <a:ext cx="32668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Обеспечение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7429528"/>
            <a:ext cx="5486400" cy="522288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1" name="Рисунок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286512" y="6088559"/>
            <a:ext cx="17540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Окно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7" name="Рисунок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55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43636" y="5786454"/>
            <a:ext cx="22685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Панель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3" name="Рисунок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5008" y="5786454"/>
            <a:ext cx="22844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Пароль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57356" y="1928802"/>
            <a:ext cx="5486400" cy="39624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14678" y="6072206"/>
            <a:ext cx="3357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Адрес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9" name="Рисунок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4031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000760" y="6000768"/>
            <a:ext cx="25797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Пиксель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58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86512" y="5929330"/>
            <a:ext cx="27729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Проводник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5699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15074" y="5857892"/>
            <a:ext cx="2584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Программа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08243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86314" y="5357826"/>
            <a:ext cx="3054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Программист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650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43570" y="5857892"/>
            <a:ext cx="24484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Процедура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714404"/>
            <a:ext cx="9090847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00826" y="5357826"/>
            <a:ext cx="192911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Пуск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251" y="0"/>
            <a:ext cx="9031749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572264" y="5715016"/>
            <a:ext cx="23849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Регистр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3996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86446" y="5357826"/>
            <a:ext cx="2523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Редактор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62" y="0"/>
            <a:ext cx="9036838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29322" y="5572140"/>
            <a:ext cx="25018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Ресурсы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8087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57818" y="5643578"/>
            <a:ext cx="23462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Таблица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9325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500562" y="6072206"/>
            <a:ext cx="26432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База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5238" y="0"/>
            <a:ext cx="920923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000760" y="5715016"/>
            <a:ext cx="19672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Текст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Рисунок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384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72066" y="5643578"/>
            <a:ext cx="2777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err="1">
                <a:solidFill>
                  <a:srgbClr val="FF0000"/>
                </a:solidFill>
              </a:rPr>
              <a:t>Торрент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Рисунок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86380" y="5786454"/>
            <a:ext cx="17465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Хакер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Рисунок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2" y="0"/>
            <a:ext cx="913975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5715008" y="5786454"/>
            <a:ext cx="26420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Яндекс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Рисунок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62583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286380" y="5857892"/>
            <a:ext cx="22560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Ячейка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-2143164"/>
            <a:ext cx="921843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5857884" y="4286256"/>
            <a:ext cx="24481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адаптер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Рисунок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786182" y="5500702"/>
            <a:ext cx="40952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администратор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4604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572132" y="5500702"/>
            <a:ext cx="21434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err="1">
                <a:solidFill>
                  <a:srgbClr val="FF0000"/>
                </a:solidFill>
              </a:rPr>
              <a:t>алгол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16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857752" y="5715016"/>
            <a:ext cx="39170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конфигурация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23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214942" y="5715016"/>
            <a:ext cx="315022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процедура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" y="0"/>
            <a:ext cx="9094677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14876" y="6211669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Браузер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811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43504" y="5643578"/>
            <a:ext cx="31739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конъюнкция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3884" y="-214338"/>
            <a:ext cx="931788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43570" y="5000636"/>
            <a:ext cx="21642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вирус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7939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86446" y="5643578"/>
            <a:ext cx="25699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индекс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Рисуно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5357818" y="6088559"/>
            <a:ext cx="19543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робот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Рисунок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978868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4857752" y="5786454"/>
            <a:ext cx="19607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бейсик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Рисунок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0714" y="0"/>
            <a:ext cx="930471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5857884" y="5857892"/>
            <a:ext cx="24817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драйвер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Рисунок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452" y="0"/>
            <a:ext cx="9037548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5357818" y="5643578"/>
            <a:ext cx="260680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триггер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Рисунок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9566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643174" y="6211669"/>
            <a:ext cx="48782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графопостроитель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Рисунок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34152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5000628" y="6072206"/>
            <a:ext cx="31870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дискретизация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Рисунок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61" y="0"/>
            <a:ext cx="9001739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5500694" y="5929330"/>
            <a:ext cx="31309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дистрибутив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75" y="0"/>
            <a:ext cx="9104925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14810" y="6215082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3438" y="6150114"/>
            <a:ext cx="19507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Вектор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Рисунок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5443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29322" y="6027003"/>
            <a:ext cx="17936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плата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Рисунок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66822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86314" y="5643578"/>
            <a:ext cx="33771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сортировка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3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Рисунок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88" y="0"/>
            <a:ext cx="901951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5072066" y="6088559"/>
            <a:ext cx="28296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команда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Рисунок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76281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29322" y="5715016"/>
            <a:ext cx="31373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интерфейс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Рисунок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86969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57950" y="5929330"/>
            <a:ext cx="25455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ветвление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Рисунок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232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29256" y="5715016"/>
            <a:ext cx="2571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вывод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Рисунок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065776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6357950" y="6150114"/>
            <a:ext cx="14879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байт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Рисунок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557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57950" y="5643578"/>
            <a:ext cx="21857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макрос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Рисунок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3857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429256" y="5786454"/>
            <a:ext cx="28341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алгоритм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Рисунок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5643570" y="5857892"/>
            <a:ext cx="28632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архивация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4" y="0"/>
            <a:ext cx="9001116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786314" y="6027003"/>
            <a:ext cx="3122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Винчестер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Рисунок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79323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643570" y="5572140"/>
            <a:ext cx="3230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диаграмма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Рисунок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50039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43504" y="5500702"/>
            <a:ext cx="31272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транслятор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Рисунок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39" y="0"/>
            <a:ext cx="9077361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4714876" y="6072206"/>
            <a:ext cx="333296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пикселизация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Рисунок 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753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29322" y="5357826"/>
            <a:ext cx="24668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запрос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Рисунок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317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15008" y="5643578"/>
            <a:ext cx="18485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</a:t>
            </a:r>
            <a:r>
              <a:rPr lang="ru-RU" sz="5400" b="1" dirty="0">
                <a:solidFill>
                  <a:srgbClr val="FF0000"/>
                </a:solidFill>
              </a:rPr>
              <a:t>окно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Рисунок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2861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5357818" y="6150114"/>
            <a:ext cx="27895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протокол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3" name="Рисунок 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80878" cy="574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00760" y="5429264"/>
            <a:ext cx="30407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фильтрация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Рисунок 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897434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000760" y="5500702"/>
            <a:ext cx="213430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шаблон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Рисунок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0285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86446" y="5286388"/>
            <a:ext cx="26384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ячейка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Рисунок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947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6215074" y="5643578"/>
            <a:ext cx="22749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килобит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Рисунок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84" y="0"/>
            <a:ext cx="907691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643438" y="5715016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Имя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Рисунок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5330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143636" y="5715016"/>
            <a:ext cx="25296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</a:rPr>
              <a:t>модем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11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Рисунок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9" y="0"/>
            <a:ext cx="9036841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929322" y="5715016"/>
            <a:ext cx="2483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: </a:t>
            </a:r>
            <a:r>
              <a:rPr lang="ru-RU" sz="4000" b="1" dirty="0">
                <a:solidFill>
                  <a:srgbClr val="FF0000"/>
                </a:solidFill>
              </a:rPr>
              <a:t>документ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0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89" name="Рисунок 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573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6429388" y="6000768"/>
            <a:ext cx="19143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каталог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Рисунок 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22391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86512" y="5857892"/>
            <a:ext cx="21518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графика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Рисунок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8976351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43372" y="5214950"/>
            <a:ext cx="40891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форматирование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70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Рисунок 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1463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86446" y="5429264"/>
            <a:ext cx="2854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провайдер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3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Рисунок 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1845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5929322" y="6072206"/>
            <a:ext cx="25074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микрофон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Рисунок 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48423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5357818" y="6000768"/>
            <a:ext cx="34708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быстродействие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Рисунок 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47" y="0"/>
            <a:ext cx="9062253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5857884" y="6273225"/>
            <a:ext cx="28648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разрешение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Рисунок 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49" y="0"/>
            <a:ext cx="9046851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286512" y="5572140"/>
            <a:ext cx="26504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джойстик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62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Рисунок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62778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4810" y="6072206"/>
            <a:ext cx="26432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err="1" smtClean="0">
                <a:solidFill>
                  <a:srgbClr val="FF0000"/>
                </a:solidFill>
              </a:rPr>
              <a:t>Истин</a:t>
            </a:r>
            <a:r>
              <a:rPr lang="ru-RU" sz="4000" dirty="0" err="1" smtClean="0">
                <a:solidFill>
                  <a:srgbClr val="FF0000"/>
                </a:solidFill>
              </a:rPr>
              <a:t>А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Рисунок 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91" y="0"/>
            <a:ext cx="9083209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5214942" y="5786454"/>
            <a:ext cx="29931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анимация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Рисунок 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212049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5143504" y="6150114"/>
            <a:ext cx="30973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контроллр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Рисунок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84" y="0"/>
            <a:ext cx="907141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214810" y="6000768"/>
            <a:ext cx="2469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</a:rPr>
              <a:t>Каталог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90</Words>
  <Application>Microsoft Office PowerPoint</Application>
  <PresentationFormat>Экран (4:3)</PresentationFormat>
  <Paragraphs>87</Paragraphs>
  <Slides>81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81</vt:i4>
      </vt:variant>
    </vt:vector>
  </HeadingPairs>
  <TitlesOfParts>
    <vt:vector size="8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Ученик1</dc:creator>
  <cp:lastModifiedBy>Ученик1</cp:lastModifiedBy>
  <cp:revision>22</cp:revision>
  <dcterms:created xsi:type="dcterms:W3CDTF">2014-12-03T13:46:44Z</dcterms:created>
  <dcterms:modified xsi:type="dcterms:W3CDTF">2014-12-14T07:57:49Z</dcterms:modified>
</cp:coreProperties>
</file>