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C7DF4C-D7E8-4083-A5C3-A2A09675A543}" type="datetimeFigureOut">
              <a:rPr lang="ru-RU" smtClean="0"/>
              <a:t>20.12.2012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03CC231-6BFE-4635-9574-F9FFC3EFC2C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slide" Target="slide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000504"/>
            <a:ext cx="8229600" cy="18288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Кроссворды по информатике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286520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4143380"/>
            <a:ext cx="4038600" cy="2411411"/>
          </a:xfrm>
        </p:spPr>
        <p:txBody>
          <a:bodyPr>
            <a:normAutofit fontScale="25000" lnSpcReduction="20000"/>
          </a:bodyPr>
          <a:lstStyle/>
          <a:p>
            <a:r>
              <a:rPr lang="ru-RU" sz="4800" dirty="0" smtClean="0"/>
              <a:t>По горизонтали:</a:t>
            </a:r>
          </a:p>
          <a:p>
            <a:r>
              <a:rPr lang="ru-RU" sz="4800" dirty="0" smtClean="0"/>
              <a:t>4. Устройство для записи, считывания и длительного хранения информации на гибких магнитных дисках (дискетах).</a:t>
            </a:r>
          </a:p>
          <a:p>
            <a:r>
              <a:rPr lang="ru-RU" sz="4800" dirty="0" smtClean="0"/>
              <a:t>7. Устройство, предназначенные для вывода на экран текстовой и графической </a:t>
            </a:r>
            <a:r>
              <a:rPr lang="ru-RU" sz="6400" dirty="0" smtClean="0"/>
              <a:t>информации</a:t>
            </a:r>
            <a:r>
              <a:rPr lang="ru-RU" sz="4800" dirty="0" smtClean="0"/>
              <a:t>.</a:t>
            </a:r>
          </a:p>
          <a:p>
            <a:r>
              <a:rPr lang="ru-RU" sz="4800" dirty="0" smtClean="0"/>
              <a:t>9. Ячейки памяти, которые служат для кратковременного хранения и преобразования данных и команд.</a:t>
            </a:r>
          </a:p>
          <a:p>
            <a:r>
              <a:rPr lang="ru-RU" sz="4800" dirty="0" smtClean="0"/>
              <a:t>11. Линия связи к которой подключена сеть.</a:t>
            </a:r>
          </a:p>
          <a:p>
            <a:r>
              <a:rPr lang="ru-RU" sz="4800" dirty="0" smtClean="0"/>
              <a:t>13. Устройство для записи, считывания и длительного хранения информации на жестких магнитных дисках.</a:t>
            </a:r>
          </a:p>
          <a:p>
            <a:r>
              <a:rPr lang="ru-RU" sz="4800" dirty="0" smtClean="0"/>
              <a:t>14. Устройство ввода звуковой информации.</a:t>
            </a:r>
          </a:p>
          <a:p>
            <a:r>
              <a:rPr lang="ru-RU" sz="4800" dirty="0" smtClean="0"/>
              <a:t>15. Системная магистраль передачи данных.</a:t>
            </a:r>
          </a:p>
          <a:p>
            <a:r>
              <a:rPr lang="ru-RU" sz="4800" dirty="0" smtClean="0"/>
              <a:t> 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3929066"/>
            <a:ext cx="4038600" cy="2811451"/>
          </a:xfrm>
        </p:spPr>
        <p:txBody>
          <a:bodyPr>
            <a:normAutofit fontScale="25000" lnSpcReduction="20000"/>
          </a:bodyPr>
          <a:lstStyle/>
          <a:p>
            <a:r>
              <a:rPr lang="ru-RU" sz="4400" dirty="0" smtClean="0"/>
              <a:t>По вертикали: </a:t>
            </a:r>
          </a:p>
          <a:p>
            <a:r>
              <a:rPr lang="ru-RU" sz="4400" dirty="0" smtClean="0"/>
              <a:t>1. Устройство для вывода чертежей на бумагу.</a:t>
            </a:r>
          </a:p>
          <a:p>
            <a:r>
              <a:rPr lang="ru-RU" sz="4400" dirty="0" smtClean="0"/>
              <a:t>2. Электронная схема, которая управляет работой какого-либо внешнего устройства.</a:t>
            </a:r>
          </a:p>
          <a:p>
            <a:r>
              <a:rPr lang="ru-RU" sz="4400" dirty="0" smtClean="0"/>
              <a:t>3. Устройство для обмена информацией между компьютерами через телефонные, оптоволоконные и др. сети.</a:t>
            </a:r>
          </a:p>
          <a:p>
            <a:r>
              <a:rPr lang="ru-RU" sz="4400" dirty="0" smtClean="0"/>
              <a:t>5. Вспомогательный процессор, предназначенный для выполнения математических и логических действий.</a:t>
            </a:r>
          </a:p>
          <a:p>
            <a:r>
              <a:rPr lang="ru-RU" sz="4400" dirty="0" smtClean="0"/>
              <a:t>6. Небольшая электронная схема, выполняющая все вычисления и обработку информации.</a:t>
            </a:r>
          </a:p>
          <a:p>
            <a:r>
              <a:rPr lang="ru-RU" sz="4400" dirty="0" smtClean="0"/>
              <a:t>8. Устройство вывода звуковой информации.</a:t>
            </a:r>
          </a:p>
          <a:p>
            <a:r>
              <a:rPr lang="ru-RU" sz="4400" dirty="0" smtClean="0"/>
              <a:t>10. Устройство для считывания графической и текстовой информации в компьютер с бумажных носителей информации.</a:t>
            </a:r>
          </a:p>
          <a:p>
            <a:r>
              <a:rPr lang="ru-RU" sz="4400" dirty="0" smtClean="0"/>
              <a:t>12. Печатающее устройство, предназначенные для вывода информации на бумагу.</a:t>
            </a:r>
          </a:p>
          <a:p>
            <a:r>
              <a:rPr lang="ru-RU" sz="4400" dirty="0" smtClean="0"/>
              <a:t>14. Манипулятор для ввода информации в компьютер.</a:t>
            </a:r>
          </a:p>
          <a:p>
            <a:r>
              <a:rPr lang="ru-RU" sz="4400" dirty="0" smtClean="0"/>
              <a:t> </a:t>
            </a:r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92961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48998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Кроссворд 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«Устройства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компьютера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72330" y="6715148"/>
            <a:ext cx="20716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hlinkClick r:id="rId3" action="ppaction://hlinksldjump"/>
              </a:rPr>
              <a:t>Ответ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868346"/>
          </a:xfrm>
        </p:spPr>
        <p:txBody>
          <a:bodyPr>
            <a:normAutofit/>
          </a:bodyPr>
          <a:lstStyle/>
          <a:p>
            <a:pPr lvl="0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3446457"/>
            <a:ext cx="4038600" cy="3411543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Вопросы по горизонтали:  </a:t>
            </a:r>
          </a:p>
          <a:p>
            <a:r>
              <a:rPr lang="ru-RU" dirty="0" smtClean="0"/>
              <a:t>3. Устройство воспроизведения звука </a:t>
            </a:r>
          </a:p>
          <a:p>
            <a:r>
              <a:rPr lang="ru-RU" dirty="0" smtClean="0"/>
              <a:t>4. … содержит большое количество кнопок </a:t>
            </a:r>
          </a:p>
          <a:p>
            <a:r>
              <a:rPr lang="ru-RU" dirty="0" smtClean="0"/>
              <a:t>5. Графический процессор </a:t>
            </a:r>
          </a:p>
          <a:p>
            <a:r>
              <a:rPr lang="ru-RU" dirty="0" smtClean="0"/>
              <a:t>6. Главная часть системного блока </a:t>
            </a:r>
          </a:p>
          <a:p>
            <a:r>
              <a:rPr lang="ru-RU" dirty="0" smtClean="0"/>
              <a:t>7. Бывает полевая, ручная и компьютерная </a:t>
            </a:r>
          </a:p>
          <a:p>
            <a:r>
              <a:rPr lang="ru-RU" dirty="0" smtClean="0"/>
              <a:t>8. Отверстие для подключения различных устройств </a:t>
            </a:r>
          </a:p>
          <a:p>
            <a:r>
              <a:rPr lang="ru-RU" dirty="0" smtClean="0"/>
              <a:t>10. Шлейф, а по другому… </a:t>
            </a:r>
          </a:p>
          <a:p>
            <a:r>
              <a:rPr lang="ru-RU" dirty="0" smtClean="0"/>
              <a:t>12. Устройство сканирования информации </a:t>
            </a:r>
          </a:p>
          <a:p>
            <a:r>
              <a:rPr lang="ru-RU" dirty="0" smtClean="0"/>
              <a:t>13. Устройство отображения информации </a:t>
            </a:r>
          </a:p>
          <a:p>
            <a:r>
              <a:rPr lang="ru-RU" dirty="0" smtClean="0"/>
              <a:t>14. Их множество на клавиатуре </a:t>
            </a:r>
          </a:p>
          <a:p>
            <a:r>
              <a:rPr lang="ru-RU" dirty="0" smtClean="0"/>
              <a:t>16. Звуковая… </a:t>
            </a:r>
          </a:p>
          <a:p>
            <a:r>
              <a:rPr lang="ru-RU" dirty="0" smtClean="0"/>
              <a:t>17. Устройство ввода звуковой информации. </a:t>
            </a:r>
          </a:p>
          <a:p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8643998" cy="3500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285720" y="3643314"/>
            <a:ext cx="464347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Вопросы по вертикали: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Системная плата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Жесткий…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Устройство охлаждения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Как называется одним словом монитор, системный блок, клавиатура, мышь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9. Устройство передачи графической информации в печатном виде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10. Оперативная…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11. Устройство ввода гибких дисков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13. Устройство выхода в Интернет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15. Центральное устройство ЭВМ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96311" y="3244334"/>
            <a:ext cx="1751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"Состав ЭВМ".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596" y="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2. </a:t>
            </a:r>
            <a:r>
              <a:rPr lang="ru-RU" dirty="0" smtClean="0">
                <a:solidFill>
                  <a:srgbClr val="FF0000"/>
                </a:solidFill>
              </a:rPr>
              <a:t>Состав ЭВМ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72330" y="6715148"/>
            <a:ext cx="20716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hlinkClick r:id="rId3" action="ppaction://hlinksldjump"/>
              </a:rPr>
              <a:t>Ответ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814393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5072074"/>
            <a:ext cx="435771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Содержимое 6"/>
          <p:cNvPicPr>
            <a:picLocks noGrp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000628" y="5000636"/>
            <a:ext cx="385765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85786" y="457200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Ключ:</a:t>
            </a:r>
            <a:endParaRPr lang="ru-RU" dirty="0"/>
          </a:p>
        </p:txBody>
      </p:sp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5754" y="142852"/>
            <a:ext cx="83582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«Рабочая область окна программы </a:t>
            </a:r>
            <a:r>
              <a:rPr kumimoji="0" lang="ru-RU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MSExcel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72330" y="6715148"/>
            <a:ext cx="20716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hlinkClick r:id="rId5" action="ppaction://hlinksldjump"/>
              </a:rPr>
              <a:t>Ответ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42844" y="1214422"/>
            <a:ext cx="878687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Ответы: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горизонтали: 4. Дисковод. 7. Монитор. 9. Регистры. 11. Магистраль. 13. Винчестер. 14. Микрофон. 15. Шина.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вертикали: 1. Плоттер. 2. Адаптер. 3. Модем. 5. Сопроцессор. 6. Микропроцессор. 8. Колонки. 10. Сканер. 12. Принтер.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14.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Мышь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>
            <a:hlinkClick r:id="rId2" action="ppaction://hlinksldjump"/>
          </p:cNvPr>
          <p:cNvSpPr/>
          <p:nvPr/>
        </p:nvSpPr>
        <p:spPr>
          <a:xfrm>
            <a:off x="7072330" y="6679405"/>
            <a:ext cx="20716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Назад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850109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Ответы на кроссворд: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вертикали: 1. Магистраль 2. Диск 3.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Куллер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4. Компьютер 9. Принтер 10. Память 11. Дисковод 13. Модем 15. Процессор.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горизонтали: 3. Колонка 4. Клавиатура 5. Видеокарта 6.Корпус 7. Мышь 8. Порт 10. Провод 12. Сканер 13. Монитор 14. Клавиша 16. Карта 17. Микрофон.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>
            <a:hlinkClick r:id="rId2" action="ppaction://hlinksldjump"/>
          </p:cNvPr>
          <p:cNvSpPr/>
          <p:nvPr/>
        </p:nvSpPr>
        <p:spPr>
          <a:xfrm>
            <a:off x="7072330" y="6715148"/>
            <a:ext cx="20716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Назад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177414"/>
            <a:ext cx="5572164" cy="325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14348" y="785794"/>
            <a:ext cx="1571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3.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448</Words>
  <Application>Microsoft Office PowerPoint</Application>
  <PresentationFormat>Экран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Кроссворды по информатике</vt:lpstr>
      <vt:lpstr>Слайд 2</vt:lpstr>
      <vt:lpstr>Слайд 3</vt:lpstr>
      <vt:lpstr>3. «Рабочая область окна программы MSExcel» 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Кроссворды по информатике</dc:title>
  <dc:creator>u1</dc:creator>
  <cp:lastModifiedBy>u1</cp:lastModifiedBy>
  <cp:revision>4</cp:revision>
  <dcterms:created xsi:type="dcterms:W3CDTF">2012-12-20T11:02:08Z</dcterms:created>
  <dcterms:modified xsi:type="dcterms:W3CDTF">2012-12-20T11:38:22Z</dcterms:modified>
</cp:coreProperties>
</file>