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60"/>
  </p:normalViewPr>
  <p:slideViewPr>
    <p:cSldViewPr>
      <p:cViewPr varScale="1">
        <p:scale>
          <a:sx n="62" d="100"/>
          <a:sy n="62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65C6-AAE8-4AAE-95A8-D0C500F88B0C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E7C6-D5C1-49D3-9103-A17AEC2F56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Компьтер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E7C6-D5C1-49D3-9103-A17AEC2F56E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E7C6-D5C1-49D3-9103-A17AEC2F56EB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3A204D-7370-4941-A447-E3836517F502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1C494A-32CB-4E8C-8646-04F5425C61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7851648" cy="2928958"/>
          </a:xfrm>
        </p:spPr>
        <p:txBody>
          <a:bodyPr>
            <a:noAutofit/>
          </a:bodyPr>
          <a:lstStyle/>
          <a:p>
            <a:r>
              <a:rPr lang="ru-RU" sz="9600" dirty="0" smtClean="0"/>
              <a:t>Ребусы по информатике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143644"/>
            <a:ext cx="7854696" cy="7143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721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8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8582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10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11</a:t>
            </a:r>
            <a:endParaRPr lang="ru-RU" sz="36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2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214414" y="1071546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Конец</a:t>
            </a:r>
            <a:endParaRPr kumimoji="0" lang="ru-RU" sz="23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Компьютер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071678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 </a:t>
            </a:r>
            <a:endParaRPr lang="ru-RU" sz="80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071678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Исполнитель </a:t>
            </a:r>
            <a:endParaRPr lang="ru-RU" sz="80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142984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Процессор </a:t>
            </a:r>
            <a:endParaRPr lang="ru-RU" sz="80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7" y="1357299"/>
          <a:ext cx="8429686" cy="507209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07420"/>
                <a:gridCol w="2107422"/>
                <a:gridCol w="2107422"/>
                <a:gridCol w="2107422"/>
              </a:tblGrid>
              <a:tr h="1690699"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0699"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0699"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9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12" action="ppaction://hlinksldjump"/>
                        </a:rPr>
                        <a:t>11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>
                          <a:solidFill>
                            <a:srgbClr val="FF0000"/>
                          </a:solidFill>
                          <a:hlinkClick r:id="rId13" action="ppaction://hlinksldjump"/>
                        </a:rPr>
                        <a:t>12</a:t>
                      </a:r>
                      <a:endParaRPr lang="ru-RU" sz="9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Источник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000240"/>
            <a:ext cx="422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Курсор</a:t>
            </a:r>
            <a:endParaRPr lang="ru-RU" sz="60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285992"/>
            <a:ext cx="61436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Клавиатура </a:t>
            </a:r>
            <a:endParaRPr lang="ru-RU" sz="66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714356"/>
            <a:ext cx="5308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Роботландия</a:t>
            </a:r>
            <a:endParaRPr lang="ru-RU" sz="60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000108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Хранение </a:t>
            </a:r>
            <a:endParaRPr lang="ru-RU" sz="60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357430"/>
            <a:ext cx="3491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Модель </a:t>
            </a:r>
            <a:endParaRPr lang="ru-RU" sz="66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9" y="1214422"/>
            <a:ext cx="3793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Передача </a:t>
            </a:r>
            <a:endParaRPr lang="ru-RU" sz="60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/>
          <p:cNvSpPr/>
          <p:nvPr/>
        </p:nvSpPr>
        <p:spPr>
          <a:xfrm>
            <a:off x="6215074" y="5786454"/>
            <a:ext cx="2071702" cy="1071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357298"/>
            <a:ext cx="63579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Обработка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08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5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929718" cy="508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85828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85828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50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7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572264" y="5643578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73</Words>
  <Application>Microsoft Office PowerPoint</Application>
  <PresentationFormat>Экран (4:3)</PresentationFormat>
  <Paragraphs>66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Ребусы по информатике</vt:lpstr>
      <vt:lpstr>Ребусы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 по информатике</dc:title>
  <dc:creator>u1</dc:creator>
  <cp:lastModifiedBy>u1</cp:lastModifiedBy>
  <cp:revision>10</cp:revision>
  <dcterms:created xsi:type="dcterms:W3CDTF">2012-12-20T09:22:00Z</dcterms:created>
  <dcterms:modified xsi:type="dcterms:W3CDTF">2012-12-20T10:59:36Z</dcterms:modified>
</cp:coreProperties>
</file>