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9"/>
  </p:notesMasterIdLst>
  <p:sldIdLst>
    <p:sldId id="256" r:id="rId2"/>
    <p:sldId id="270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1" initials="u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411" autoAdjust="0"/>
    <p:restoredTop sz="94660"/>
  </p:normalViewPr>
  <p:slideViewPr>
    <p:cSldViewPr>
      <p:cViewPr varScale="1">
        <p:scale>
          <a:sx n="62" d="100"/>
          <a:sy n="62" d="100"/>
        </p:scale>
        <p:origin x="-178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6765C6-AAE8-4AAE-95A8-D0C500F88B0C}" type="datetimeFigureOut">
              <a:rPr lang="ru-RU" smtClean="0"/>
              <a:t>20.12.2012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25E7C6-D5C1-49D3-9103-A17AEC2F56E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Компьтер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25E7C6-D5C1-49D3-9103-A17AEC2F56EB}" type="slidenum">
              <a:rPr lang="ru-RU" smtClean="0"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25E7C6-D5C1-49D3-9103-A17AEC2F56EB}" type="slidenum">
              <a:rPr lang="ru-RU" smtClean="0"/>
              <a:t>20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A204D-7370-4941-A447-E3836517F502}" type="datetimeFigureOut">
              <a:rPr lang="ru-RU" smtClean="0"/>
              <a:t>20.12.2012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C494A-32CB-4E8C-8646-04F5425C6108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A204D-7370-4941-A447-E3836517F502}" type="datetimeFigureOut">
              <a:rPr lang="ru-RU" smtClean="0"/>
              <a:t>20.12.2012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C494A-32CB-4E8C-8646-04F5425C610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A204D-7370-4941-A447-E3836517F502}" type="datetimeFigureOut">
              <a:rPr lang="ru-RU" smtClean="0"/>
              <a:t>20.12.2012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C494A-32CB-4E8C-8646-04F5425C610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A204D-7370-4941-A447-E3836517F502}" type="datetimeFigureOut">
              <a:rPr lang="ru-RU" smtClean="0"/>
              <a:t>20.12.2012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C494A-32CB-4E8C-8646-04F5425C610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A204D-7370-4941-A447-E3836517F502}" type="datetimeFigureOut">
              <a:rPr lang="ru-RU" smtClean="0"/>
              <a:t>20.12.2012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001C494A-32CB-4E8C-8646-04F5425C6108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A204D-7370-4941-A447-E3836517F502}" type="datetimeFigureOut">
              <a:rPr lang="ru-RU" smtClean="0"/>
              <a:t>20.12.2012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C494A-32CB-4E8C-8646-04F5425C610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A204D-7370-4941-A447-E3836517F502}" type="datetimeFigureOut">
              <a:rPr lang="ru-RU" smtClean="0"/>
              <a:t>20.12.2012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C494A-32CB-4E8C-8646-04F5425C610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A204D-7370-4941-A447-E3836517F502}" type="datetimeFigureOut">
              <a:rPr lang="ru-RU" smtClean="0"/>
              <a:t>20.12.2012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C494A-32CB-4E8C-8646-04F5425C610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A204D-7370-4941-A447-E3836517F502}" type="datetimeFigureOut">
              <a:rPr lang="ru-RU" smtClean="0"/>
              <a:t>20.12.2012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C494A-32CB-4E8C-8646-04F5425C610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A204D-7370-4941-A447-E3836517F502}" type="datetimeFigureOut">
              <a:rPr lang="ru-RU" smtClean="0"/>
              <a:t>20.12.2012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C494A-32CB-4E8C-8646-04F5425C610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A204D-7370-4941-A447-E3836517F502}" type="datetimeFigureOut">
              <a:rPr lang="ru-RU" smtClean="0"/>
              <a:t>20.12.2012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C494A-32CB-4E8C-8646-04F5425C610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83A204D-7370-4941-A447-E3836517F502}" type="datetimeFigureOut">
              <a:rPr lang="ru-RU" smtClean="0"/>
              <a:t>20.12.2012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001C494A-32CB-4E8C-8646-04F5425C6108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5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26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27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slide" Target="slide14.xml"/><Relationship Id="rId3" Type="http://schemas.openxmlformats.org/officeDocument/2006/relationships/slide" Target="slide4.xml"/><Relationship Id="rId7" Type="http://schemas.openxmlformats.org/officeDocument/2006/relationships/slide" Target="slide8.xml"/><Relationship Id="rId12" Type="http://schemas.openxmlformats.org/officeDocument/2006/relationships/slide" Target="slide13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7.xml"/><Relationship Id="rId11" Type="http://schemas.openxmlformats.org/officeDocument/2006/relationships/slide" Target="slide12.xml"/><Relationship Id="rId5" Type="http://schemas.openxmlformats.org/officeDocument/2006/relationships/slide" Target="slide6.xml"/><Relationship Id="rId10" Type="http://schemas.openxmlformats.org/officeDocument/2006/relationships/slide" Target="slide11.xml"/><Relationship Id="rId4" Type="http://schemas.openxmlformats.org/officeDocument/2006/relationships/slide" Target="slide5.xml"/><Relationship Id="rId9" Type="http://schemas.openxmlformats.org/officeDocument/2006/relationships/slide" Target="slide1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slide" Target="slide16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2285992"/>
            <a:ext cx="7851648" cy="2928958"/>
          </a:xfrm>
        </p:spPr>
        <p:txBody>
          <a:bodyPr>
            <a:noAutofit/>
          </a:bodyPr>
          <a:lstStyle/>
          <a:p>
            <a:r>
              <a:rPr lang="ru-RU" sz="9600" dirty="0" smtClean="0"/>
              <a:t>Ребусы по информатике</a:t>
            </a:r>
            <a:endParaRPr lang="ru-RU" sz="9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6143644"/>
            <a:ext cx="7854696" cy="714356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42918"/>
            <a:ext cx="9144000" cy="6215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357158" y="285728"/>
            <a:ext cx="72154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/>
              <a:t>8</a:t>
            </a:r>
          </a:p>
        </p:txBody>
      </p:sp>
      <p:sp>
        <p:nvSpPr>
          <p:cNvPr id="4" name="Стрелка вправо 3"/>
          <p:cNvSpPr/>
          <p:nvPr/>
        </p:nvSpPr>
        <p:spPr>
          <a:xfrm>
            <a:off x="6572264" y="5643578"/>
            <a:ext cx="1643074" cy="78581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hlinkClick r:id="rId3" action="ppaction://hlinksldjump"/>
              </a:rPr>
              <a:t>Ответ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65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9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трелка вправо 3"/>
          <p:cNvSpPr/>
          <p:nvPr/>
        </p:nvSpPr>
        <p:spPr>
          <a:xfrm>
            <a:off x="6572264" y="5643578"/>
            <a:ext cx="1643074" cy="78581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hlinkClick r:id="rId3" action="ppaction://hlinksldjump"/>
              </a:rPr>
              <a:t>Ответ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857232"/>
            <a:ext cx="8858280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357158" y="357166"/>
            <a:ext cx="69762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/>
              <a:t>10</a:t>
            </a:r>
          </a:p>
        </p:txBody>
      </p:sp>
      <p:sp>
        <p:nvSpPr>
          <p:cNvPr id="4" name="Стрелка вправо 3"/>
          <p:cNvSpPr/>
          <p:nvPr/>
        </p:nvSpPr>
        <p:spPr>
          <a:xfrm>
            <a:off x="6572264" y="5643578"/>
            <a:ext cx="1643074" cy="78581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hlinkClick r:id="rId3" action="ppaction://hlinksldjump"/>
              </a:rPr>
              <a:t>Ответ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00108"/>
            <a:ext cx="9144000" cy="5857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14282" y="357166"/>
            <a:ext cx="9286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11</a:t>
            </a:r>
            <a:endParaRPr lang="ru-RU" sz="3600" b="1" dirty="0"/>
          </a:p>
        </p:txBody>
      </p:sp>
      <p:sp>
        <p:nvSpPr>
          <p:cNvPr id="4" name="Стрелка вправо 3"/>
          <p:cNvSpPr/>
          <p:nvPr/>
        </p:nvSpPr>
        <p:spPr>
          <a:xfrm>
            <a:off x="6572264" y="5643578"/>
            <a:ext cx="1643074" cy="78581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hlinkClick r:id="rId3" action="ppaction://hlinksldjump"/>
              </a:rPr>
              <a:t>Ответ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500042"/>
            <a:ext cx="9144000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372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12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трелка вправо 3"/>
          <p:cNvSpPr/>
          <p:nvPr/>
        </p:nvSpPr>
        <p:spPr>
          <a:xfrm>
            <a:off x="6572264" y="5643578"/>
            <a:ext cx="1643074" cy="78581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hlinkClick r:id="rId3" action="ppaction://hlinksldjump"/>
              </a:rPr>
              <a:t>Ответ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1"/>
          <p:cNvSpPr>
            <a:spLocks noChangeArrowheads="1"/>
          </p:cNvSpPr>
          <p:nvPr/>
        </p:nvSpPr>
        <p:spPr bwMode="auto">
          <a:xfrm>
            <a:off x="1214414" y="1071546"/>
            <a:ext cx="9144000" cy="2215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Конец</a:t>
            </a:r>
            <a:endParaRPr kumimoji="0" lang="ru-RU" sz="239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57290" y="1142984"/>
            <a:ext cx="60007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0" lang="ru-RU" sz="7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Компьютер</a:t>
            </a:r>
            <a:endParaRPr lang="ru-RU" dirty="0"/>
          </a:p>
        </p:txBody>
      </p:sp>
      <p:sp>
        <p:nvSpPr>
          <p:cNvPr id="3" name="Стрелка влево 2"/>
          <p:cNvSpPr/>
          <p:nvPr/>
        </p:nvSpPr>
        <p:spPr>
          <a:xfrm>
            <a:off x="6215074" y="5786454"/>
            <a:ext cx="2071702" cy="107154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hlinkClick r:id="rId2" action="ppaction://hlinksldjump"/>
              </a:rPr>
              <a:t>Назад</a:t>
            </a:r>
            <a:endParaRPr lang="ru-RU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00298" y="2071678"/>
            <a:ext cx="571504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0" lang="ru-RU" sz="8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Монитор </a:t>
            </a:r>
            <a:endParaRPr lang="ru-RU" sz="8000" dirty="0"/>
          </a:p>
        </p:txBody>
      </p:sp>
      <p:sp>
        <p:nvSpPr>
          <p:cNvPr id="5" name="Стрелка влево 4"/>
          <p:cNvSpPr/>
          <p:nvPr/>
        </p:nvSpPr>
        <p:spPr>
          <a:xfrm>
            <a:off x="6215074" y="5786454"/>
            <a:ext cx="2071702" cy="107154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hlinkClick r:id="rId2" action="ppaction://hlinksldjump"/>
              </a:rPr>
              <a:t>Назад</a:t>
            </a:r>
            <a:endParaRPr lang="ru-RU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28728" y="2071678"/>
            <a:ext cx="721523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0" lang="ru-RU" sz="8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Исполнитель </a:t>
            </a:r>
            <a:endParaRPr lang="ru-RU" sz="8000" dirty="0"/>
          </a:p>
        </p:txBody>
      </p:sp>
      <p:sp>
        <p:nvSpPr>
          <p:cNvPr id="4" name="Стрелка влево 3"/>
          <p:cNvSpPr/>
          <p:nvPr/>
        </p:nvSpPr>
        <p:spPr>
          <a:xfrm>
            <a:off x="6215074" y="5786454"/>
            <a:ext cx="2071702" cy="107154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hlinkClick r:id="rId2" action="ppaction://hlinksldjump"/>
              </a:rPr>
              <a:t>Назад</a:t>
            </a:r>
            <a:endParaRPr lang="ru-RU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00034" y="1142984"/>
            <a:ext cx="792961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0" lang="ru-RU" sz="8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Процессор </a:t>
            </a:r>
            <a:endParaRPr lang="ru-RU" sz="8000" dirty="0"/>
          </a:p>
        </p:txBody>
      </p:sp>
      <p:sp>
        <p:nvSpPr>
          <p:cNvPr id="4" name="Стрелка влево 3"/>
          <p:cNvSpPr/>
          <p:nvPr/>
        </p:nvSpPr>
        <p:spPr>
          <a:xfrm>
            <a:off x="6215074" y="5786454"/>
            <a:ext cx="2071702" cy="107154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hlinkClick r:id="rId2" action="ppaction://hlinksldjump"/>
              </a:rPr>
              <a:t>Назад</a:t>
            </a:r>
            <a:endParaRPr lang="ru-RU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/>
          <a:lstStyle/>
          <a:p>
            <a:r>
              <a:rPr lang="ru-RU" dirty="0" smtClean="0"/>
              <a:t>Ребусы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57157" y="1357299"/>
          <a:ext cx="8429686" cy="5072097"/>
        </p:xfrm>
        <a:graphic>
          <a:graphicData uri="http://schemas.openxmlformats.org/drawingml/2006/table">
            <a:tbl>
              <a:tblPr firstRow="1" bandRow="1">
                <a:tableStyleId>{775DCB02-9BB8-47FD-8907-85C794F793BA}</a:tableStyleId>
              </a:tblPr>
              <a:tblGrid>
                <a:gridCol w="2107420"/>
                <a:gridCol w="2107422"/>
                <a:gridCol w="2107422"/>
                <a:gridCol w="2107422"/>
              </a:tblGrid>
              <a:tr h="1690699">
                <a:tc>
                  <a:txBody>
                    <a:bodyPr/>
                    <a:lstStyle/>
                    <a:p>
                      <a:r>
                        <a:rPr lang="ru-RU" sz="9600" dirty="0" smtClean="0">
                          <a:solidFill>
                            <a:srgbClr val="FF0000"/>
                          </a:solidFill>
                          <a:hlinkClick r:id="rId2" action="ppaction://hlinksldjump"/>
                        </a:rPr>
                        <a:t>1</a:t>
                      </a:r>
                      <a:endParaRPr lang="ru-RU" sz="96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9600" dirty="0" smtClean="0">
                          <a:solidFill>
                            <a:srgbClr val="FF0000"/>
                          </a:solidFill>
                          <a:hlinkClick r:id="rId3" action="ppaction://hlinksldjump"/>
                        </a:rPr>
                        <a:t>2</a:t>
                      </a:r>
                      <a:endParaRPr lang="ru-RU" sz="96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9600" dirty="0" smtClean="0">
                          <a:solidFill>
                            <a:srgbClr val="FF0000"/>
                          </a:solidFill>
                          <a:hlinkClick r:id="rId4" action="ppaction://hlinksldjump"/>
                        </a:rPr>
                        <a:t>3</a:t>
                      </a:r>
                      <a:endParaRPr lang="ru-RU" sz="96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9600" dirty="0" smtClean="0">
                          <a:solidFill>
                            <a:srgbClr val="FF0000"/>
                          </a:solidFill>
                          <a:hlinkClick r:id="rId5" action="ppaction://hlinksldjump"/>
                        </a:rPr>
                        <a:t>4</a:t>
                      </a:r>
                      <a:endParaRPr lang="ru-RU" sz="96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1690699">
                <a:tc>
                  <a:txBody>
                    <a:bodyPr/>
                    <a:lstStyle/>
                    <a:p>
                      <a:r>
                        <a:rPr lang="ru-RU" sz="9600" dirty="0" smtClean="0">
                          <a:solidFill>
                            <a:srgbClr val="FF0000"/>
                          </a:solidFill>
                          <a:hlinkClick r:id="rId6" action="ppaction://hlinksldjump"/>
                        </a:rPr>
                        <a:t>5</a:t>
                      </a:r>
                      <a:endParaRPr lang="ru-RU" sz="96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9600" dirty="0" smtClean="0">
                          <a:solidFill>
                            <a:srgbClr val="FF0000"/>
                          </a:solidFill>
                          <a:hlinkClick r:id="rId7" action="ppaction://hlinksldjump"/>
                        </a:rPr>
                        <a:t>6</a:t>
                      </a:r>
                      <a:endParaRPr lang="ru-RU" sz="96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9600" dirty="0" smtClean="0">
                          <a:solidFill>
                            <a:srgbClr val="FF0000"/>
                          </a:solidFill>
                          <a:hlinkClick r:id="rId8" action="ppaction://hlinksldjump"/>
                        </a:rPr>
                        <a:t>7</a:t>
                      </a:r>
                      <a:endParaRPr lang="ru-RU" sz="96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9600" dirty="0" smtClean="0">
                          <a:solidFill>
                            <a:srgbClr val="FF0000"/>
                          </a:solidFill>
                          <a:hlinkClick r:id="rId9" action="ppaction://hlinksldjump"/>
                        </a:rPr>
                        <a:t>8</a:t>
                      </a:r>
                      <a:endParaRPr lang="ru-RU" sz="96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1690699">
                <a:tc>
                  <a:txBody>
                    <a:bodyPr/>
                    <a:lstStyle/>
                    <a:p>
                      <a:r>
                        <a:rPr lang="ru-RU" sz="9600" dirty="0" smtClean="0">
                          <a:solidFill>
                            <a:srgbClr val="FF0000"/>
                          </a:solidFill>
                          <a:hlinkClick r:id="rId10" action="ppaction://hlinksldjump"/>
                        </a:rPr>
                        <a:t>9</a:t>
                      </a:r>
                      <a:endParaRPr lang="ru-RU" sz="96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9600" dirty="0" smtClean="0">
                          <a:solidFill>
                            <a:srgbClr val="FF0000"/>
                          </a:solidFill>
                          <a:hlinkClick r:id="rId11" action="ppaction://hlinksldjump"/>
                        </a:rPr>
                        <a:t>10</a:t>
                      </a:r>
                      <a:endParaRPr lang="ru-RU" sz="96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9600" dirty="0" smtClean="0">
                          <a:solidFill>
                            <a:srgbClr val="FF0000"/>
                          </a:solidFill>
                          <a:hlinkClick r:id="rId12" action="ppaction://hlinksldjump"/>
                        </a:rPr>
                        <a:t>11</a:t>
                      </a:r>
                      <a:endParaRPr lang="ru-RU" sz="96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9600" dirty="0" smtClean="0">
                          <a:solidFill>
                            <a:srgbClr val="FF0000"/>
                          </a:solidFill>
                          <a:hlinkClick r:id="rId13" action="ppaction://hlinksldjump"/>
                        </a:rPr>
                        <a:t>12</a:t>
                      </a:r>
                      <a:endParaRPr lang="ru-RU" sz="96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00034" y="428604"/>
            <a:ext cx="771530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9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Источник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трелка влево 3"/>
          <p:cNvSpPr/>
          <p:nvPr/>
        </p:nvSpPr>
        <p:spPr>
          <a:xfrm>
            <a:off x="6215074" y="5786454"/>
            <a:ext cx="2071702" cy="107154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hlinkClick r:id="rId3" action="ppaction://hlinksldjump"/>
              </a:rPr>
              <a:t>Назад</a:t>
            </a:r>
            <a:endParaRPr lang="ru-RU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85786" y="2000240"/>
            <a:ext cx="422213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Курсор</a:t>
            </a:r>
            <a:endParaRPr lang="ru-RU" sz="6000" dirty="0"/>
          </a:p>
        </p:txBody>
      </p:sp>
      <p:sp>
        <p:nvSpPr>
          <p:cNvPr id="4" name="Стрелка влево 3"/>
          <p:cNvSpPr/>
          <p:nvPr/>
        </p:nvSpPr>
        <p:spPr>
          <a:xfrm>
            <a:off x="6215074" y="5786454"/>
            <a:ext cx="2071702" cy="107154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hlinkClick r:id="rId2" action="ppaction://hlinksldjump"/>
              </a:rPr>
              <a:t>Назад</a:t>
            </a:r>
            <a:endParaRPr lang="ru-RU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14414" y="2285992"/>
            <a:ext cx="614366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0" lang="ru-RU" sz="6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 Клавиатура </a:t>
            </a:r>
            <a:endParaRPr lang="ru-RU" sz="6600" dirty="0"/>
          </a:p>
        </p:txBody>
      </p:sp>
      <p:sp>
        <p:nvSpPr>
          <p:cNvPr id="4" name="Стрелка влево 3"/>
          <p:cNvSpPr/>
          <p:nvPr/>
        </p:nvSpPr>
        <p:spPr>
          <a:xfrm>
            <a:off x="6215074" y="5786454"/>
            <a:ext cx="2071702" cy="107154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hlinkClick r:id="rId2" action="ppaction://hlinksldjump"/>
              </a:rPr>
              <a:t>Назад</a:t>
            </a:r>
            <a:endParaRPr lang="ru-RU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85918" y="714356"/>
            <a:ext cx="530838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6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Роботландия</a:t>
            </a:r>
            <a:endParaRPr lang="ru-RU" sz="6000" dirty="0"/>
          </a:p>
        </p:txBody>
      </p:sp>
      <p:sp>
        <p:nvSpPr>
          <p:cNvPr id="4" name="Стрелка влево 3"/>
          <p:cNvSpPr/>
          <p:nvPr/>
        </p:nvSpPr>
        <p:spPr>
          <a:xfrm>
            <a:off x="6215074" y="5786454"/>
            <a:ext cx="2071702" cy="107154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hlinkClick r:id="rId2" action="ppaction://hlinksldjump"/>
              </a:rPr>
              <a:t>Назад</a:t>
            </a:r>
            <a:endParaRPr lang="ru-RU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28794" y="1000108"/>
            <a:ext cx="414340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Хранение </a:t>
            </a:r>
            <a:endParaRPr lang="ru-RU" sz="6000" dirty="0"/>
          </a:p>
        </p:txBody>
      </p:sp>
      <p:sp>
        <p:nvSpPr>
          <p:cNvPr id="4" name="Стрелка влево 3"/>
          <p:cNvSpPr/>
          <p:nvPr/>
        </p:nvSpPr>
        <p:spPr>
          <a:xfrm>
            <a:off x="6215074" y="5786454"/>
            <a:ext cx="2071702" cy="107154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hlinkClick r:id="rId2" action="ppaction://hlinksldjump"/>
              </a:rPr>
              <a:t>Назад</a:t>
            </a:r>
            <a:endParaRPr lang="ru-RU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643042" y="2357430"/>
            <a:ext cx="3491195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0" lang="ru-RU" sz="6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 Модель </a:t>
            </a:r>
            <a:endParaRPr lang="ru-RU" sz="6600" dirty="0"/>
          </a:p>
        </p:txBody>
      </p:sp>
      <p:sp>
        <p:nvSpPr>
          <p:cNvPr id="4" name="Стрелка влево 3"/>
          <p:cNvSpPr/>
          <p:nvPr/>
        </p:nvSpPr>
        <p:spPr>
          <a:xfrm>
            <a:off x="6215074" y="5786454"/>
            <a:ext cx="2071702" cy="107154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hlinkClick r:id="rId2" action="ppaction://hlinksldjump"/>
              </a:rPr>
              <a:t>Назад</a:t>
            </a:r>
            <a:endParaRPr lang="ru-RU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28729" y="1214422"/>
            <a:ext cx="379348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 Передача </a:t>
            </a:r>
            <a:endParaRPr lang="ru-RU" sz="6000" dirty="0"/>
          </a:p>
        </p:txBody>
      </p:sp>
      <p:sp>
        <p:nvSpPr>
          <p:cNvPr id="4" name="Стрелка влево 3"/>
          <p:cNvSpPr/>
          <p:nvPr/>
        </p:nvSpPr>
        <p:spPr>
          <a:xfrm>
            <a:off x="6215074" y="5786454"/>
            <a:ext cx="2071702" cy="107154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hlinkClick r:id="rId2" action="ppaction://hlinksldjump"/>
              </a:rPr>
              <a:t>Назад</a:t>
            </a:r>
            <a:endParaRPr lang="ru-RU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трелка влево 3"/>
          <p:cNvSpPr/>
          <p:nvPr/>
        </p:nvSpPr>
        <p:spPr>
          <a:xfrm>
            <a:off x="6215074" y="5786454"/>
            <a:ext cx="2071702" cy="107154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hlinkClick r:id="rId2" action="ppaction://hlinksldjump"/>
              </a:rPr>
              <a:t>Назад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14414" y="1357298"/>
            <a:ext cx="6357981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6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Обработка</a:t>
            </a:r>
            <a:endParaRPr kumimoji="0" lang="ru-RU" sz="8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857208"/>
            <a:ext cx="8501122" cy="6000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7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1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трелка вправо 8"/>
          <p:cNvSpPr/>
          <p:nvPr/>
        </p:nvSpPr>
        <p:spPr>
          <a:xfrm>
            <a:off x="6572264" y="5643578"/>
            <a:ext cx="1643074" cy="78581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hlinkClick r:id="rId5" action="ppaction://hlinksldjump"/>
              </a:rPr>
              <a:t>Ответ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571612"/>
            <a:ext cx="8929718" cy="5080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451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2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трелка вправо 3"/>
          <p:cNvSpPr/>
          <p:nvPr/>
        </p:nvSpPr>
        <p:spPr>
          <a:xfrm>
            <a:off x="6572264" y="5643578"/>
            <a:ext cx="1643074" cy="78581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hlinkClick r:id="rId3" action="ppaction://hlinksldjump"/>
              </a:rPr>
              <a:t>Ответ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14422"/>
            <a:ext cx="9144000" cy="5643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53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3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трелка вправо 3"/>
          <p:cNvSpPr/>
          <p:nvPr/>
        </p:nvSpPr>
        <p:spPr>
          <a:xfrm>
            <a:off x="6572264" y="5643578"/>
            <a:ext cx="1643074" cy="78581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hlinkClick r:id="rId3" action="ppaction://hlinksldjump"/>
              </a:rPr>
              <a:t>Ответ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642918"/>
            <a:ext cx="8858280" cy="6215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56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4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трелка вправо 3"/>
          <p:cNvSpPr/>
          <p:nvPr/>
        </p:nvSpPr>
        <p:spPr>
          <a:xfrm>
            <a:off x="6572264" y="5643578"/>
            <a:ext cx="1643074" cy="78581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hlinkClick r:id="rId3" action="ppaction://hlinksldjump"/>
              </a:rPr>
              <a:t>Ответ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571480"/>
            <a:ext cx="8858280" cy="6286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758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5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трелка вправо 3"/>
          <p:cNvSpPr/>
          <p:nvPr/>
        </p:nvSpPr>
        <p:spPr>
          <a:xfrm>
            <a:off x="6572264" y="5643578"/>
            <a:ext cx="1643074" cy="78581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hlinkClick r:id="rId3" action="ppaction://hlinksldjump"/>
              </a:rPr>
              <a:t>Ответ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42918"/>
            <a:ext cx="9144000" cy="6215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60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6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трелка вправо 3"/>
          <p:cNvSpPr/>
          <p:nvPr/>
        </p:nvSpPr>
        <p:spPr>
          <a:xfrm>
            <a:off x="6572264" y="5643578"/>
            <a:ext cx="1643074" cy="78581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hlinkClick r:id="rId3" action="ppaction://hlinksldjump"/>
              </a:rPr>
              <a:t>Ответ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0"/>
            <a:ext cx="8858280" cy="6572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14282" y="0"/>
            <a:ext cx="5072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7</a:t>
            </a:r>
          </a:p>
        </p:txBody>
      </p:sp>
      <p:sp>
        <p:nvSpPr>
          <p:cNvPr id="5" name="Стрелка вправо 4"/>
          <p:cNvSpPr/>
          <p:nvPr/>
        </p:nvSpPr>
        <p:spPr>
          <a:xfrm>
            <a:off x="6572264" y="5643578"/>
            <a:ext cx="1643074" cy="78581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hlinkClick r:id="rId3" action="ppaction://hlinksldjump"/>
              </a:rPr>
              <a:t>Ответ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97</TotalTime>
  <Words>73</Words>
  <Application>Microsoft Office PowerPoint</Application>
  <PresentationFormat>Экран (4:3)</PresentationFormat>
  <Paragraphs>66</Paragraphs>
  <Slides>27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Апекс</vt:lpstr>
      <vt:lpstr>Ребусы по информатике</vt:lpstr>
      <vt:lpstr>Ребусы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Ребусы по информатике</dc:title>
  <dc:creator>u1</dc:creator>
  <cp:lastModifiedBy>u1</cp:lastModifiedBy>
  <cp:revision>10</cp:revision>
  <dcterms:created xsi:type="dcterms:W3CDTF">2012-12-20T09:22:00Z</dcterms:created>
  <dcterms:modified xsi:type="dcterms:W3CDTF">2012-12-20T10:59:36Z</dcterms:modified>
</cp:coreProperties>
</file>